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3"/>
  </p:notesMasterIdLst>
  <p:handoutMasterIdLst>
    <p:handoutMasterId r:id="rId84"/>
  </p:handoutMasterIdLst>
  <p:sldIdLst>
    <p:sldId id="256" r:id="rId2"/>
    <p:sldId id="778" r:id="rId3"/>
    <p:sldId id="774" r:id="rId4"/>
    <p:sldId id="775" r:id="rId5"/>
    <p:sldId id="776" r:id="rId6"/>
    <p:sldId id="777" r:id="rId7"/>
    <p:sldId id="779" r:id="rId8"/>
    <p:sldId id="582" r:id="rId9"/>
    <p:sldId id="762" r:id="rId10"/>
    <p:sldId id="760" r:id="rId11"/>
    <p:sldId id="768" r:id="rId12"/>
    <p:sldId id="544" r:id="rId13"/>
    <p:sldId id="545" r:id="rId14"/>
    <p:sldId id="682" r:id="rId15"/>
    <p:sldId id="683" r:id="rId16"/>
    <p:sldId id="684" r:id="rId17"/>
    <p:sldId id="685" r:id="rId18"/>
    <p:sldId id="686" r:id="rId19"/>
    <p:sldId id="687" r:id="rId20"/>
    <p:sldId id="690" r:id="rId21"/>
    <p:sldId id="688" r:id="rId22"/>
    <p:sldId id="689" r:id="rId23"/>
    <p:sldId id="770" r:id="rId24"/>
    <p:sldId id="691" r:id="rId25"/>
    <p:sldId id="692" r:id="rId26"/>
    <p:sldId id="693" r:id="rId27"/>
    <p:sldId id="694" r:id="rId28"/>
    <p:sldId id="705" r:id="rId29"/>
    <p:sldId id="706" r:id="rId30"/>
    <p:sldId id="696" r:id="rId31"/>
    <p:sldId id="707" r:id="rId32"/>
    <p:sldId id="697" r:id="rId33"/>
    <p:sldId id="698" r:id="rId34"/>
    <p:sldId id="699" r:id="rId35"/>
    <p:sldId id="704" r:id="rId36"/>
    <p:sldId id="700" r:id="rId37"/>
    <p:sldId id="701" r:id="rId38"/>
    <p:sldId id="708" r:id="rId39"/>
    <p:sldId id="714" r:id="rId40"/>
    <p:sldId id="716" r:id="rId41"/>
    <p:sldId id="717" r:id="rId42"/>
    <p:sldId id="719" r:id="rId43"/>
    <p:sldId id="720" r:id="rId44"/>
    <p:sldId id="723" r:id="rId45"/>
    <p:sldId id="773" r:id="rId46"/>
    <p:sldId id="772" r:id="rId47"/>
    <p:sldId id="725" r:id="rId48"/>
    <p:sldId id="727" r:id="rId49"/>
    <p:sldId id="728" r:id="rId50"/>
    <p:sldId id="731" r:id="rId51"/>
    <p:sldId id="729" r:id="rId52"/>
    <p:sldId id="730" r:id="rId53"/>
    <p:sldId id="765" r:id="rId54"/>
    <p:sldId id="766" r:id="rId55"/>
    <p:sldId id="767" r:id="rId56"/>
    <p:sldId id="732" r:id="rId57"/>
    <p:sldId id="733" r:id="rId58"/>
    <p:sldId id="737" r:id="rId59"/>
    <p:sldId id="738" r:id="rId60"/>
    <p:sldId id="739" r:id="rId61"/>
    <p:sldId id="740" r:id="rId62"/>
    <p:sldId id="741" r:id="rId63"/>
    <p:sldId id="745" r:id="rId64"/>
    <p:sldId id="742" r:id="rId65"/>
    <p:sldId id="743" r:id="rId66"/>
    <p:sldId id="746" r:id="rId67"/>
    <p:sldId id="735" r:id="rId68"/>
    <p:sldId id="747" r:id="rId69"/>
    <p:sldId id="748" r:id="rId70"/>
    <p:sldId id="749" r:id="rId71"/>
    <p:sldId id="750" r:id="rId72"/>
    <p:sldId id="751" r:id="rId73"/>
    <p:sldId id="754" r:id="rId74"/>
    <p:sldId id="755" r:id="rId75"/>
    <p:sldId id="756" r:id="rId76"/>
    <p:sldId id="758" r:id="rId77"/>
    <p:sldId id="757" r:id="rId78"/>
    <p:sldId id="759" r:id="rId79"/>
    <p:sldId id="764" r:id="rId80"/>
    <p:sldId id="726" r:id="rId81"/>
    <p:sldId id="279" r:id="rId82"/>
  </p:sldIdLst>
  <p:sldSz cx="12192000" cy="6858000"/>
  <p:notesSz cx="9929813" cy="6797675"/>
  <p:defaultTextStyle>
    <a:defPPr>
      <a:defRPr lang="uk-U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26">
          <p15:clr>
            <a:srgbClr val="A4A3A4"/>
          </p15:clr>
        </p15:guide>
        <p15:guide id="2" orient="horz" pos="368" userDrawn="1">
          <p15:clr>
            <a:srgbClr val="A4A3A4"/>
          </p15:clr>
        </p15:guide>
        <p15:guide id="3" pos="370" userDrawn="1">
          <p15:clr>
            <a:srgbClr val="A4A3A4"/>
          </p15:clr>
        </p15:guide>
        <p15:guide id="4" pos="7310" userDrawn="1">
          <p15:clr>
            <a:srgbClr val="A4A3A4"/>
          </p15:clr>
        </p15:guide>
        <p15:guide id="5" orient="horz" pos="2160">
          <p15:clr>
            <a:srgbClr val="A4A3A4"/>
          </p15:clr>
        </p15:guide>
        <p15:guide id="6" orient="horz" pos="3952" userDrawn="1">
          <p15:clr>
            <a:srgbClr val="A4A3A4"/>
          </p15:clr>
        </p15:guide>
        <p15:guide id="7" orient="horz" pos="38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9E"/>
    <a:srgbClr val="002949"/>
    <a:srgbClr val="38B6AB"/>
    <a:srgbClr val="F0E8E3"/>
    <a:srgbClr val="3742D1"/>
    <a:srgbClr val="4E9EC4"/>
    <a:srgbClr val="0086CD"/>
    <a:srgbClr val="FFD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9" autoAdjust="0"/>
    <p:restoredTop sz="94683"/>
  </p:normalViewPr>
  <p:slideViewPr>
    <p:cSldViewPr snapToGrid="0">
      <p:cViewPr varScale="1">
        <p:scale>
          <a:sx n="114" d="100"/>
          <a:sy n="114" d="100"/>
        </p:scale>
        <p:origin x="708" y="114"/>
      </p:cViewPr>
      <p:guideLst>
        <p:guide orient="horz" pos="1026"/>
        <p:guide orient="horz" pos="368"/>
        <p:guide pos="370"/>
        <p:guide pos="7310"/>
        <p:guide orient="horz" pos="2160"/>
        <p:guide orient="horz" pos="3952"/>
        <p:guide orient="horz" pos="38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738AE7D6-9F2C-0AF5-4B14-A9F0CD3F6F72}"/>
              </a:ext>
            </a:extLst>
          </p:cNvPr>
          <p:cNvSpPr>
            <a:spLocks noGrp="1"/>
          </p:cNvSpPr>
          <p:nvPr>
            <p:ph type="hdr" sz="quarter"/>
          </p:nvPr>
        </p:nvSpPr>
        <p:spPr>
          <a:xfrm>
            <a:off x="0" y="0"/>
            <a:ext cx="4303713" cy="339725"/>
          </a:xfrm>
          <a:prstGeom prst="rect">
            <a:avLst/>
          </a:prstGeom>
        </p:spPr>
        <p:txBody>
          <a:bodyPr vert="horz" lIns="91010" tIns="45505" rIns="91010" bIns="45505" rtlCol="0"/>
          <a:lstStyle>
            <a:lvl1pPr algn="l">
              <a:defRPr sz="1200">
                <a:latin typeface="Roboto Condensed Light" pitchFamily="2" charset="0"/>
              </a:defRPr>
            </a:lvl1pPr>
          </a:lstStyle>
          <a:p>
            <a:pPr>
              <a:defRPr/>
            </a:pPr>
            <a:endParaRPr lang="ru-RU"/>
          </a:p>
        </p:txBody>
      </p:sp>
      <p:sp>
        <p:nvSpPr>
          <p:cNvPr id="3" name="Дата 2">
            <a:extLst>
              <a:ext uri="{FF2B5EF4-FFF2-40B4-BE49-F238E27FC236}">
                <a16:creationId xmlns:a16="http://schemas.microsoft.com/office/drawing/2014/main" id="{4F2608C5-03C0-CA44-8353-2AE8765BD8E1}"/>
              </a:ext>
            </a:extLst>
          </p:cNvPr>
          <p:cNvSpPr>
            <a:spLocks noGrp="1"/>
          </p:cNvSpPr>
          <p:nvPr>
            <p:ph type="dt" sz="quarter" idx="1"/>
          </p:nvPr>
        </p:nvSpPr>
        <p:spPr>
          <a:xfrm>
            <a:off x="5622925" y="0"/>
            <a:ext cx="4305300" cy="339725"/>
          </a:xfrm>
          <a:prstGeom prst="rect">
            <a:avLst/>
          </a:prstGeom>
        </p:spPr>
        <p:txBody>
          <a:bodyPr vert="horz" lIns="91010" tIns="45505" rIns="91010" bIns="45505" rtlCol="0"/>
          <a:lstStyle>
            <a:lvl1pPr algn="r">
              <a:defRPr sz="1200">
                <a:latin typeface="Roboto Condensed Light" pitchFamily="2" charset="0"/>
              </a:defRPr>
            </a:lvl1pPr>
          </a:lstStyle>
          <a:p>
            <a:pPr>
              <a:defRPr/>
            </a:pPr>
            <a:fld id="{E7EA5089-53EE-4CBB-B62B-B9A651D87BD1}" type="datetimeFigureOut">
              <a:rPr lang="ru-RU"/>
              <a:pPr>
                <a:defRPr/>
              </a:pPr>
              <a:t>22.05.2023</a:t>
            </a:fld>
            <a:endParaRPr lang="ru-RU" dirty="0"/>
          </a:p>
        </p:txBody>
      </p:sp>
      <p:sp>
        <p:nvSpPr>
          <p:cNvPr id="4" name="Нижний колонтитул 3">
            <a:extLst>
              <a:ext uri="{FF2B5EF4-FFF2-40B4-BE49-F238E27FC236}">
                <a16:creationId xmlns:a16="http://schemas.microsoft.com/office/drawing/2014/main" id="{D098E000-D926-439C-33F0-FCEA6E6F7E53}"/>
              </a:ext>
            </a:extLst>
          </p:cNvPr>
          <p:cNvSpPr>
            <a:spLocks noGrp="1"/>
          </p:cNvSpPr>
          <p:nvPr>
            <p:ph type="ftr" sz="quarter" idx="2"/>
          </p:nvPr>
        </p:nvSpPr>
        <p:spPr>
          <a:xfrm>
            <a:off x="0" y="6457950"/>
            <a:ext cx="4303713" cy="338138"/>
          </a:xfrm>
          <a:prstGeom prst="rect">
            <a:avLst/>
          </a:prstGeom>
        </p:spPr>
        <p:txBody>
          <a:bodyPr vert="horz" lIns="91010" tIns="45505" rIns="91010" bIns="45505" rtlCol="0" anchor="b"/>
          <a:lstStyle>
            <a:lvl1pPr algn="l">
              <a:defRPr sz="1200">
                <a:latin typeface="Roboto Condensed Light" pitchFamily="2" charset="0"/>
              </a:defRPr>
            </a:lvl1pPr>
          </a:lstStyle>
          <a:p>
            <a:pPr>
              <a:defRPr/>
            </a:pPr>
            <a:endParaRPr lang="ru-RU"/>
          </a:p>
        </p:txBody>
      </p:sp>
      <p:sp>
        <p:nvSpPr>
          <p:cNvPr id="5" name="Номер слайда 4">
            <a:extLst>
              <a:ext uri="{FF2B5EF4-FFF2-40B4-BE49-F238E27FC236}">
                <a16:creationId xmlns:a16="http://schemas.microsoft.com/office/drawing/2014/main" id="{E9EB6885-EFFA-612F-2359-60114B139771}"/>
              </a:ext>
            </a:extLst>
          </p:cNvPr>
          <p:cNvSpPr>
            <a:spLocks noGrp="1"/>
          </p:cNvSpPr>
          <p:nvPr>
            <p:ph type="sldNum" sz="quarter" idx="3"/>
          </p:nvPr>
        </p:nvSpPr>
        <p:spPr>
          <a:xfrm>
            <a:off x="5622925" y="6457950"/>
            <a:ext cx="4305300" cy="338138"/>
          </a:xfrm>
          <a:prstGeom prst="rect">
            <a:avLst/>
          </a:prstGeom>
        </p:spPr>
        <p:txBody>
          <a:bodyPr vert="horz" wrap="square" lIns="91010" tIns="45505" rIns="91010" bIns="45505" numCol="1" anchor="b" anchorCtr="0" compatLnSpc="1">
            <a:prstTxWarp prst="textNoShape">
              <a:avLst/>
            </a:prstTxWarp>
          </a:bodyPr>
          <a:lstStyle>
            <a:lvl1pPr algn="r">
              <a:defRPr sz="1200" smtClean="0">
                <a:latin typeface="Roboto Condensed Light" panose="02000000000000000000" pitchFamily="2" charset="0"/>
              </a:defRPr>
            </a:lvl1pPr>
          </a:lstStyle>
          <a:p>
            <a:pPr>
              <a:defRPr/>
            </a:pPr>
            <a:fld id="{C1E25D22-76F2-4431-8BE9-1D06623099E0}" type="slidenum">
              <a:rPr lang="ru-RU" altLang="ru-RU"/>
              <a:pPr>
                <a:defRPr/>
              </a:pPr>
              <a:t>‹№›</a:t>
            </a:fld>
            <a:endParaRPr lang="ru-RU" alt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25EE5FBB-4E7C-B40F-7763-EAC2A0B1646D}"/>
              </a:ext>
            </a:extLst>
          </p:cNvPr>
          <p:cNvSpPr>
            <a:spLocks noGrp="1"/>
          </p:cNvSpPr>
          <p:nvPr>
            <p:ph type="hdr" sz="quarter"/>
          </p:nvPr>
        </p:nvSpPr>
        <p:spPr>
          <a:xfrm>
            <a:off x="0" y="0"/>
            <a:ext cx="4303713" cy="339725"/>
          </a:xfrm>
          <a:prstGeom prst="rect">
            <a:avLst/>
          </a:prstGeom>
        </p:spPr>
        <p:txBody>
          <a:bodyPr vert="horz" lIns="91010" tIns="45505" rIns="91010" bIns="45505" rtlCol="0"/>
          <a:lstStyle>
            <a:lvl1pPr algn="l" eaLnBrk="1" fontAlgn="auto" hangingPunct="1">
              <a:spcBef>
                <a:spcPts val="0"/>
              </a:spcBef>
              <a:spcAft>
                <a:spcPts val="0"/>
              </a:spcAft>
              <a:defRPr sz="1200">
                <a:latin typeface="Roboto Condensed Light" pitchFamily="2" charset="0"/>
              </a:defRPr>
            </a:lvl1pPr>
          </a:lstStyle>
          <a:p>
            <a:pPr>
              <a:defRPr/>
            </a:pPr>
            <a:endParaRPr lang="uk-UA"/>
          </a:p>
        </p:txBody>
      </p:sp>
      <p:sp>
        <p:nvSpPr>
          <p:cNvPr id="3" name="Місце для дати 2">
            <a:extLst>
              <a:ext uri="{FF2B5EF4-FFF2-40B4-BE49-F238E27FC236}">
                <a16:creationId xmlns:a16="http://schemas.microsoft.com/office/drawing/2014/main" id="{659982A2-DD16-EB8E-955B-55C0C263C437}"/>
              </a:ext>
            </a:extLst>
          </p:cNvPr>
          <p:cNvSpPr>
            <a:spLocks noGrp="1"/>
          </p:cNvSpPr>
          <p:nvPr>
            <p:ph type="dt" idx="1"/>
          </p:nvPr>
        </p:nvSpPr>
        <p:spPr>
          <a:xfrm>
            <a:off x="5622925" y="0"/>
            <a:ext cx="4305300" cy="339725"/>
          </a:xfrm>
          <a:prstGeom prst="rect">
            <a:avLst/>
          </a:prstGeom>
        </p:spPr>
        <p:txBody>
          <a:bodyPr vert="horz" lIns="91010" tIns="45505" rIns="91010" bIns="45505" rtlCol="0"/>
          <a:lstStyle>
            <a:lvl1pPr algn="r" eaLnBrk="1" fontAlgn="auto" hangingPunct="1">
              <a:spcBef>
                <a:spcPts val="0"/>
              </a:spcBef>
              <a:spcAft>
                <a:spcPts val="0"/>
              </a:spcAft>
              <a:defRPr sz="1200">
                <a:latin typeface="Roboto Condensed Light" pitchFamily="2" charset="0"/>
              </a:defRPr>
            </a:lvl1pPr>
          </a:lstStyle>
          <a:p>
            <a:pPr>
              <a:defRPr/>
            </a:pPr>
            <a:fld id="{FDE46209-69DC-44F0-8A9D-9F7686D4781A}" type="datetimeFigureOut">
              <a:rPr lang="uk-UA"/>
              <a:pPr>
                <a:defRPr/>
              </a:pPr>
              <a:t>22.05.2023</a:t>
            </a:fld>
            <a:endParaRPr lang="uk-UA" dirty="0"/>
          </a:p>
        </p:txBody>
      </p:sp>
      <p:sp>
        <p:nvSpPr>
          <p:cNvPr id="4" name="Місце для зображення 3">
            <a:extLst>
              <a:ext uri="{FF2B5EF4-FFF2-40B4-BE49-F238E27FC236}">
                <a16:creationId xmlns:a16="http://schemas.microsoft.com/office/drawing/2014/main" id="{2637A17B-7B88-6B88-DFF2-ACDF19B95B28}"/>
              </a:ext>
            </a:extLst>
          </p:cNvPr>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010" tIns="45505" rIns="91010" bIns="45505" rtlCol="0" anchor="ctr"/>
          <a:lstStyle/>
          <a:p>
            <a:pPr lvl="0"/>
            <a:endParaRPr lang="uk-UA" noProof="0" dirty="0"/>
          </a:p>
        </p:txBody>
      </p:sp>
      <p:sp>
        <p:nvSpPr>
          <p:cNvPr id="5" name="Місце для нотаток 4">
            <a:extLst>
              <a:ext uri="{FF2B5EF4-FFF2-40B4-BE49-F238E27FC236}">
                <a16:creationId xmlns:a16="http://schemas.microsoft.com/office/drawing/2014/main" id="{EA25E2B2-5A23-8B6D-9776-7AA8E07D1FE7}"/>
              </a:ext>
            </a:extLst>
          </p:cNvPr>
          <p:cNvSpPr>
            <a:spLocks noGrp="1"/>
          </p:cNvSpPr>
          <p:nvPr>
            <p:ph type="body" sz="quarter" idx="3"/>
          </p:nvPr>
        </p:nvSpPr>
        <p:spPr>
          <a:xfrm>
            <a:off x="992188" y="3271838"/>
            <a:ext cx="7945437" cy="2676525"/>
          </a:xfrm>
          <a:prstGeom prst="rect">
            <a:avLst/>
          </a:prstGeom>
        </p:spPr>
        <p:txBody>
          <a:bodyPr vert="horz" lIns="91010" tIns="45505" rIns="91010" bIns="45505" rtlCol="0"/>
          <a:lstStyle/>
          <a:p>
            <a:pPr lvl="0"/>
            <a:r>
              <a:rPr lang="uk-UA" noProof="0" dirty="0"/>
              <a:t>Відредагуйте стиль зразка тексту</a:t>
            </a:r>
          </a:p>
          <a:p>
            <a:pPr lvl="1"/>
            <a:r>
              <a:rPr lang="uk-UA" noProof="0" dirty="0"/>
              <a:t>Другий рівень</a:t>
            </a:r>
          </a:p>
          <a:p>
            <a:pPr lvl="2"/>
            <a:r>
              <a:rPr lang="uk-UA" noProof="0" dirty="0"/>
              <a:t>Третій рівень</a:t>
            </a:r>
          </a:p>
          <a:p>
            <a:pPr lvl="3"/>
            <a:r>
              <a:rPr lang="uk-UA" noProof="0" dirty="0"/>
              <a:t>Четвертий рівень</a:t>
            </a:r>
          </a:p>
          <a:p>
            <a:pPr lvl="4"/>
            <a:r>
              <a:rPr lang="uk-UA" noProof="0" dirty="0"/>
              <a:t>П’ятий рівень</a:t>
            </a:r>
          </a:p>
        </p:txBody>
      </p:sp>
      <p:sp>
        <p:nvSpPr>
          <p:cNvPr id="6" name="Місце для нижнього колонтитула 5">
            <a:extLst>
              <a:ext uri="{FF2B5EF4-FFF2-40B4-BE49-F238E27FC236}">
                <a16:creationId xmlns:a16="http://schemas.microsoft.com/office/drawing/2014/main" id="{21E580B6-E2E0-DAA2-1338-EB90582AC7BB}"/>
              </a:ext>
            </a:extLst>
          </p:cNvPr>
          <p:cNvSpPr>
            <a:spLocks noGrp="1"/>
          </p:cNvSpPr>
          <p:nvPr>
            <p:ph type="ftr" sz="quarter" idx="4"/>
          </p:nvPr>
        </p:nvSpPr>
        <p:spPr>
          <a:xfrm>
            <a:off x="0" y="6457950"/>
            <a:ext cx="4303713" cy="339725"/>
          </a:xfrm>
          <a:prstGeom prst="rect">
            <a:avLst/>
          </a:prstGeom>
        </p:spPr>
        <p:txBody>
          <a:bodyPr vert="horz" lIns="91010" tIns="45505" rIns="91010" bIns="45505" rtlCol="0" anchor="b"/>
          <a:lstStyle>
            <a:lvl1pPr algn="l" eaLnBrk="1" fontAlgn="auto" hangingPunct="1">
              <a:spcBef>
                <a:spcPts val="0"/>
              </a:spcBef>
              <a:spcAft>
                <a:spcPts val="0"/>
              </a:spcAft>
              <a:defRPr sz="1200">
                <a:latin typeface="Roboto Condensed Light" pitchFamily="2" charset="0"/>
              </a:defRPr>
            </a:lvl1pPr>
          </a:lstStyle>
          <a:p>
            <a:pPr>
              <a:defRPr/>
            </a:pPr>
            <a:endParaRPr lang="uk-UA"/>
          </a:p>
        </p:txBody>
      </p:sp>
      <p:sp>
        <p:nvSpPr>
          <p:cNvPr id="7" name="Місце для номера слайда 6">
            <a:extLst>
              <a:ext uri="{FF2B5EF4-FFF2-40B4-BE49-F238E27FC236}">
                <a16:creationId xmlns:a16="http://schemas.microsoft.com/office/drawing/2014/main" id="{B305F669-AEA4-BEE1-80ED-F2BC81C07261}"/>
              </a:ext>
            </a:extLst>
          </p:cNvPr>
          <p:cNvSpPr>
            <a:spLocks noGrp="1"/>
          </p:cNvSpPr>
          <p:nvPr>
            <p:ph type="sldNum" sz="quarter" idx="5"/>
          </p:nvPr>
        </p:nvSpPr>
        <p:spPr>
          <a:xfrm>
            <a:off x="5622925" y="6457950"/>
            <a:ext cx="4305300" cy="339725"/>
          </a:xfrm>
          <a:prstGeom prst="rect">
            <a:avLst/>
          </a:prstGeom>
        </p:spPr>
        <p:txBody>
          <a:bodyPr vert="horz" wrap="square" lIns="91010" tIns="45505" rIns="91010" bIns="45505" numCol="1" anchor="b" anchorCtr="0" compatLnSpc="1">
            <a:prstTxWarp prst="textNoShape">
              <a:avLst/>
            </a:prstTxWarp>
          </a:bodyPr>
          <a:lstStyle>
            <a:lvl1pPr algn="r" eaLnBrk="1" hangingPunct="1">
              <a:defRPr sz="1200" smtClean="0">
                <a:latin typeface="Roboto Condensed Light" panose="02000000000000000000" pitchFamily="2" charset="0"/>
              </a:defRPr>
            </a:lvl1pPr>
          </a:lstStyle>
          <a:p>
            <a:pPr>
              <a:defRPr/>
            </a:pPr>
            <a:fld id="{AD5E7DE3-1AE7-4703-B5A5-E3B50F059203}" type="slidenum">
              <a:rPr lang="uk-UA" altLang="uk-UA"/>
              <a:pPr>
                <a:defRPr/>
              </a:pPr>
              <a:t>‹№›</a:t>
            </a:fld>
            <a:endParaRPr lang="uk-UA" alt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EC123180-4134-DF4E-785D-39CBDB5C47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312169F0-1EA8-FC51-7151-606C144D08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5124" name="Номер слайда 3">
            <a:extLst>
              <a:ext uri="{FF2B5EF4-FFF2-40B4-BE49-F238E27FC236}">
                <a16:creationId xmlns:a16="http://schemas.microsoft.com/office/drawing/2014/main" id="{FD25675B-1AFB-8EBE-427A-E8EFEDC759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188" indent="-284163">
              <a:defRPr>
                <a:solidFill>
                  <a:schemeClr val="tx1"/>
                </a:solidFill>
                <a:latin typeface="Arial" panose="020B0604020202020204" pitchFamily="34" charset="0"/>
              </a:defRPr>
            </a:lvl2pPr>
            <a:lvl3pPr marL="1136650" indent="-227013">
              <a:defRPr>
                <a:solidFill>
                  <a:schemeClr val="tx1"/>
                </a:solidFill>
                <a:latin typeface="Arial" panose="020B0604020202020204" pitchFamily="34" charset="0"/>
              </a:defRPr>
            </a:lvl3pPr>
            <a:lvl4pPr marL="1592263" indent="-227013">
              <a:defRPr>
                <a:solidFill>
                  <a:schemeClr val="tx1"/>
                </a:solidFill>
                <a:latin typeface="Arial" panose="020B0604020202020204" pitchFamily="34" charset="0"/>
              </a:defRPr>
            </a:lvl4pPr>
            <a:lvl5pPr marL="2046288" indent="-227013">
              <a:defRPr>
                <a:solidFill>
                  <a:schemeClr val="tx1"/>
                </a:solidFill>
                <a:latin typeface="Arial" panose="020B0604020202020204" pitchFamily="34" charset="0"/>
              </a:defRPr>
            </a:lvl5pPr>
            <a:lvl6pPr marL="2503488" indent="-227013" eaLnBrk="0" fontAlgn="base" hangingPunct="0">
              <a:spcBef>
                <a:spcPct val="0"/>
              </a:spcBef>
              <a:spcAft>
                <a:spcPct val="0"/>
              </a:spcAft>
              <a:defRPr>
                <a:solidFill>
                  <a:schemeClr val="tx1"/>
                </a:solidFill>
                <a:latin typeface="Arial" panose="020B0604020202020204" pitchFamily="34" charset="0"/>
              </a:defRPr>
            </a:lvl6pPr>
            <a:lvl7pPr marL="2960688" indent="-227013" eaLnBrk="0" fontAlgn="base" hangingPunct="0">
              <a:spcBef>
                <a:spcPct val="0"/>
              </a:spcBef>
              <a:spcAft>
                <a:spcPct val="0"/>
              </a:spcAft>
              <a:defRPr>
                <a:solidFill>
                  <a:schemeClr val="tx1"/>
                </a:solidFill>
                <a:latin typeface="Arial" panose="020B0604020202020204" pitchFamily="34" charset="0"/>
              </a:defRPr>
            </a:lvl7pPr>
            <a:lvl8pPr marL="3417888" indent="-227013" eaLnBrk="0" fontAlgn="base" hangingPunct="0">
              <a:spcBef>
                <a:spcPct val="0"/>
              </a:spcBef>
              <a:spcAft>
                <a:spcPct val="0"/>
              </a:spcAft>
              <a:defRPr>
                <a:solidFill>
                  <a:schemeClr val="tx1"/>
                </a:solidFill>
                <a:latin typeface="Arial" panose="020B0604020202020204" pitchFamily="34" charset="0"/>
              </a:defRPr>
            </a:lvl8pPr>
            <a:lvl9pPr marL="3875088" indent="-227013" eaLnBrk="0" fontAlgn="base" hangingPunct="0">
              <a:spcBef>
                <a:spcPct val="0"/>
              </a:spcBef>
              <a:spcAft>
                <a:spcPct val="0"/>
              </a:spcAft>
              <a:defRPr>
                <a:solidFill>
                  <a:schemeClr val="tx1"/>
                </a:solidFill>
                <a:latin typeface="Arial" panose="020B0604020202020204" pitchFamily="34" charset="0"/>
              </a:defRPr>
            </a:lvl9pPr>
          </a:lstStyle>
          <a:p>
            <a:fld id="{444C9BBA-1121-4372-A223-AC5E6F5CC0C9}" type="slidenum">
              <a:rPr lang="uk-UA" altLang="uk-UA">
                <a:latin typeface="Roboto Condensed Light" panose="02000000000000000000" pitchFamily="2" charset="0"/>
              </a:rPr>
              <a:pPr/>
              <a:t>1</a:t>
            </a:fld>
            <a:endParaRPr lang="uk-UA" altLang="uk-UA">
              <a:latin typeface="Roboto Condensed Light" panose="02000000000000000000"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AA8ED688-EA9D-61C5-A44B-F55D15E720F8}"/>
              </a:ext>
            </a:extLst>
          </p:cNvPr>
          <p:cNvSpPr>
            <a:spLocks noGrp="1"/>
          </p:cNvSpPr>
          <p:nvPr>
            <p:ph type="dt" sz="half" idx="10"/>
          </p:nvPr>
        </p:nvSpPr>
        <p:spPr/>
        <p:txBody>
          <a:bodyPr/>
          <a:lstStyle>
            <a:lvl1pPr>
              <a:defRPr/>
            </a:lvl1pPr>
          </a:lstStyle>
          <a:p>
            <a:pPr>
              <a:defRPr/>
            </a:pPr>
            <a:fld id="{8E82A0AA-8F14-463A-B142-283B990E42D1}" type="datetime1">
              <a:rPr lang="uk-UA" smtClean="0"/>
              <a:t>22.05.2023</a:t>
            </a:fld>
            <a:endParaRPr lang="uk-UA" dirty="0"/>
          </a:p>
        </p:txBody>
      </p:sp>
      <p:sp>
        <p:nvSpPr>
          <p:cNvPr id="5" name="Місце для нижнього колонтитула 4">
            <a:extLst>
              <a:ext uri="{FF2B5EF4-FFF2-40B4-BE49-F238E27FC236}">
                <a16:creationId xmlns:a16="http://schemas.microsoft.com/office/drawing/2014/main" id="{F12B7512-7EB2-DA19-46B7-56794379F821}"/>
              </a:ext>
            </a:extLst>
          </p:cNvPr>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a:extLst>
              <a:ext uri="{FF2B5EF4-FFF2-40B4-BE49-F238E27FC236}">
                <a16:creationId xmlns:a16="http://schemas.microsoft.com/office/drawing/2014/main" id="{AB66CE9B-243A-B895-DE85-B46D60D6A835}"/>
              </a:ext>
            </a:extLst>
          </p:cNvPr>
          <p:cNvSpPr>
            <a:spLocks noGrp="1"/>
          </p:cNvSpPr>
          <p:nvPr>
            <p:ph type="sldNum" sz="quarter" idx="12"/>
          </p:nvPr>
        </p:nvSpPr>
        <p:spPr/>
        <p:txBody>
          <a:bodyPr/>
          <a:lstStyle>
            <a:lvl1pPr>
              <a:defRPr/>
            </a:lvl1pPr>
          </a:lstStyle>
          <a:p>
            <a:pPr>
              <a:defRPr/>
            </a:pPr>
            <a:fld id="{CEA36708-AE8B-4B85-9B65-228F0635230B}" type="slidenum">
              <a:rPr lang="uk-UA" altLang="uk-UA"/>
              <a:pPr>
                <a:defRPr/>
              </a:pPr>
              <a:t>‹№›</a:t>
            </a:fld>
            <a:endParaRPr lang="uk-UA" altLang="uk-UA"/>
          </a:p>
        </p:txBody>
      </p:sp>
    </p:spTree>
    <p:extLst>
      <p:ext uri="{BB962C8B-B14F-4D97-AF65-F5344CB8AC3E}">
        <p14:creationId xmlns:p14="http://schemas.microsoft.com/office/powerpoint/2010/main" val="403015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FB3C76D-3FFE-763E-4EE5-2A99E753A866}"/>
              </a:ext>
            </a:extLst>
          </p:cNvPr>
          <p:cNvSpPr>
            <a:spLocks noGrp="1"/>
          </p:cNvSpPr>
          <p:nvPr>
            <p:ph type="dt" sz="half" idx="10"/>
          </p:nvPr>
        </p:nvSpPr>
        <p:spPr/>
        <p:txBody>
          <a:bodyPr/>
          <a:lstStyle>
            <a:lvl1pPr>
              <a:defRPr/>
            </a:lvl1pPr>
          </a:lstStyle>
          <a:p>
            <a:pPr>
              <a:defRPr/>
            </a:pPr>
            <a:fld id="{DB220ABF-94A0-4458-A503-65FD43098299}" type="datetime1">
              <a:rPr lang="uk-UA" smtClean="0"/>
              <a:t>22.05.2023</a:t>
            </a:fld>
            <a:endParaRPr lang="uk-UA" dirty="0"/>
          </a:p>
        </p:txBody>
      </p:sp>
      <p:sp>
        <p:nvSpPr>
          <p:cNvPr id="5" name="Місце для нижнього колонтитула 4">
            <a:extLst>
              <a:ext uri="{FF2B5EF4-FFF2-40B4-BE49-F238E27FC236}">
                <a16:creationId xmlns:a16="http://schemas.microsoft.com/office/drawing/2014/main" id="{9D0A6F11-8148-EC28-C421-ABF4862C6BB5}"/>
              </a:ext>
            </a:extLst>
          </p:cNvPr>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a:extLst>
              <a:ext uri="{FF2B5EF4-FFF2-40B4-BE49-F238E27FC236}">
                <a16:creationId xmlns:a16="http://schemas.microsoft.com/office/drawing/2014/main" id="{87B56B1A-9CE4-8114-6966-A045B2D002A2}"/>
              </a:ext>
            </a:extLst>
          </p:cNvPr>
          <p:cNvSpPr>
            <a:spLocks noGrp="1"/>
          </p:cNvSpPr>
          <p:nvPr>
            <p:ph type="sldNum" sz="quarter" idx="12"/>
          </p:nvPr>
        </p:nvSpPr>
        <p:spPr/>
        <p:txBody>
          <a:bodyPr/>
          <a:lstStyle>
            <a:lvl1pPr>
              <a:defRPr/>
            </a:lvl1pPr>
          </a:lstStyle>
          <a:p>
            <a:pPr>
              <a:defRPr/>
            </a:pPr>
            <a:fld id="{4E4F0B48-4A94-4504-A6C0-3A970785A124}" type="slidenum">
              <a:rPr lang="uk-UA" altLang="uk-UA"/>
              <a:pPr>
                <a:defRPr/>
              </a:pPr>
              <a:t>‹№›</a:t>
            </a:fld>
            <a:endParaRPr lang="uk-UA" altLang="uk-UA"/>
          </a:p>
        </p:txBody>
      </p:sp>
    </p:spTree>
    <p:extLst>
      <p:ext uri="{BB962C8B-B14F-4D97-AF65-F5344CB8AC3E}">
        <p14:creationId xmlns:p14="http://schemas.microsoft.com/office/powerpoint/2010/main" val="219373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A0CB74CD-04BD-591A-4CDD-5926DD78B5DD}"/>
              </a:ext>
            </a:extLst>
          </p:cNvPr>
          <p:cNvSpPr>
            <a:spLocks noGrp="1"/>
          </p:cNvSpPr>
          <p:nvPr>
            <p:ph type="dt" sz="half" idx="10"/>
          </p:nvPr>
        </p:nvSpPr>
        <p:spPr/>
        <p:txBody>
          <a:bodyPr/>
          <a:lstStyle>
            <a:lvl1pPr>
              <a:defRPr/>
            </a:lvl1pPr>
          </a:lstStyle>
          <a:p>
            <a:pPr>
              <a:defRPr/>
            </a:pPr>
            <a:fld id="{1BF0229F-B9CA-431A-B51F-1F8A35B8DC77}" type="datetime1">
              <a:rPr lang="uk-UA" smtClean="0"/>
              <a:t>22.05.2023</a:t>
            </a:fld>
            <a:endParaRPr lang="uk-UA" dirty="0"/>
          </a:p>
        </p:txBody>
      </p:sp>
      <p:sp>
        <p:nvSpPr>
          <p:cNvPr id="5" name="Місце для нижнього колонтитула 4">
            <a:extLst>
              <a:ext uri="{FF2B5EF4-FFF2-40B4-BE49-F238E27FC236}">
                <a16:creationId xmlns:a16="http://schemas.microsoft.com/office/drawing/2014/main" id="{D127B8D6-3995-C4DE-DD03-0D84EC35EBC3}"/>
              </a:ext>
            </a:extLst>
          </p:cNvPr>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a:extLst>
              <a:ext uri="{FF2B5EF4-FFF2-40B4-BE49-F238E27FC236}">
                <a16:creationId xmlns:a16="http://schemas.microsoft.com/office/drawing/2014/main" id="{9A58A045-F125-D6D3-71A7-99BD4E10CDF7}"/>
              </a:ext>
            </a:extLst>
          </p:cNvPr>
          <p:cNvSpPr>
            <a:spLocks noGrp="1"/>
          </p:cNvSpPr>
          <p:nvPr>
            <p:ph type="sldNum" sz="quarter" idx="12"/>
          </p:nvPr>
        </p:nvSpPr>
        <p:spPr/>
        <p:txBody>
          <a:bodyPr/>
          <a:lstStyle>
            <a:lvl1pPr>
              <a:defRPr/>
            </a:lvl1pPr>
          </a:lstStyle>
          <a:p>
            <a:pPr>
              <a:defRPr/>
            </a:pPr>
            <a:fld id="{30A6392A-C09C-4467-9777-3DF3F4931805}" type="slidenum">
              <a:rPr lang="uk-UA" altLang="uk-UA"/>
              <a:pPr>
                <a:defRPr/>
              </a:pPr>
              <a:t>‹№›</a:t>
            </a:fld>
            <a:endParaRPr lang="uk-UA" altLang="uk-UA"/>
          </a:p>
        </p:txBody>
      </p:sp>
    </p:spTree>
    <p:extLst>
      <p:ext uri="{BB962C8B-B14F-4D97-AF65-F5344CB8AC3E}">
        <p14:creationId xmlns:p14="http://schemas.microsoft.com/office/powerpoint/2010/main" val="17268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9C0276E-6541-BA52-E161-CE331C0B1A1E}"/>
              </a:ext>
            </a:extLst>
          </p:cNvPr>
          <p:cNvSpPr>
            <a:spLocks noGrp="1"/>
          </p:cNvSpPr>
          <p:nvPr>
            <p:ph type="dt" sz="half" idx="10"/>
          </p:nvPr>
        </p:nvSpPr>
        <p:spPr/>
        <p:txBody>
          <a:bodyPr/>
          <a:lstStyle>
            <a:lvl1pPr>
              <a:defRPr/>
            </a:lvl1pPr>
          </a:lstStyle>
          <a:p>
            <a:pPr>
              <a:defRPr/>
            </a:pPr>
            <a:fld id="{ED8E5E7C-9C28-4F83-A4C5-B4A7F7D1D00C}" type="datetime1">
              <a:rPr lang="uk-UA" smtClean="0"/>
              <a:t>22.05.2023</a:t>
            </a:fld>
            <a:endParaRPr lang="uk-UA" dirty="0"/>
          </a:p>
        </p:txBody>
      </p:sp>
      <p:sp>
        <p:nvSpPr>
          <p:cNvPr id="5" name="Місце для нижнього колонтитула 4">
            <a:extLst>
              <a:ext uri="{FF2B5EF4-FFF2-40B4-BE49-F238E27FC236}">
                <a16:creationId xmlns:a16="http://schemas.microsoft.com/office/drawing/2014/main" id="{C7DDD959-5CE9-DE4E-E0DB-D16F2C6243EF}"/>
              </a:ext>
            </a:extLst>
          </p:cNvPr>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a:extLst>
              <a:ext uri="{FF2B5EF4-FFF2-40B4-BE49-F238E27FC236}">
                <a16:creationId xmlns:a16="http://schemas.microsoft.com/office/drawing/2014/main" id="{CBAD9C21-6A07-273E-32EB-90B9801FB94A}"/>
              </a:ext>
            </a:extLst>
          </p:cNvPr>
          <p:cNvSpPr>
            <a:spLocks noGrp="1"/>
          </p:cNvSpPr>
          <p:nvPr>
            <p:ph type="sldNum" sz="quarter" idx="12"/>
          </p:nvPr>
        </p:nvSpPr>
        <p:spPr/>
        <p:txBody>
          <a:bodyPr/>
          <a:lstStyle>
            <a:lvl1pPr>
              <a:defRPr/>
            </a:lvl1pPr>
          </a:lstStyle>
          <a:p>
            <a:pPr>
              <a:defRPr/>
            </a:pPr>
            <a:fld id="{C3457EC5-9B54-49ED-9CA6-C2B51A92FA73}" type="slidenum">
              <a:rPr lang="uk-UA" altLang="uk-UA"/>
              <a:pPr>
                <a:defRPr/>
              </a:pPr>
              <a:t>‹№›</a:t>
            </a:fld>
            <a:endParaRPr lang="uk-UA" altLang="uk-UA"/>
          </a:p>
        </p:txBody>
      </p:sp>
    </p:spTree>
    <p:extLst>
      <p:ext uri="{BB962C8B-B14F-4D97-AF65-F5344CB8AC3E}">
        <p14:creationId xmlns:p14="http://schemas.microsoft.com/office/powerpoint/2010/main" val="260522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Місце для дати 3">
            <a:extLst>
              <a:ext uri="{FF2B5EF4-FFF2-40B4-BE49-F238E27FC236}">
                <a16:creationId xmlns:a16="http://schemas.microsoft.com/office/drawing/2014/main" id="{5F4B40DE-7744-E223-33EE-0FC832A8CB42}"/>
              </a:ext>
            </a:extLst>
          </p:cNvPr>
          <p:cNvSpPr>
            <a:spLocks noGrp="1"/>
          </p:cNvSpPr>
          <p:nvPr>
            <p:ph type="dt" sz="half" idx="10"/>
          </p:nvPr>
        </p:nvSpPr>
        <p:spPr/>
        <p:txBody>
          <a:bodyPr/>
          <a:lstStyle>
            <a:lvl1pPr>
              <a:defRPr/>
            </a:lvl1pPr>
          </a:lstStyle>
          <a:p>
            <a:pPr>
              <a:defRPr/>
            </a:pPr>
            <a:fld id="{94F1511E-535D-4954-AF01-FFE74FA62650}" type="datetime1">
              <a:rPr lang="uk-UA" smtClean="0"/>
              <a:t>22.05.2023</a:t>
            </a:fld>
            <a:endParaRPr lang="uk-UA" dirty="0"/>
          </a:p>
        </p:txBody>
      </p:sp>
      <p:sp>
        <p:nvSpPr>
          <p:cNvPr id="5" name="Місце для нижнього колонтитула 4">
            <a:extLst>
              <a:ext uri="{FF2B5EF4-FFF2-40B4-BE49-F238E27FC236}">
                <a16:creationId xmlns:a16="http://schemas.microsoft.com/office/drawing/2014/main" id="{67955B39-CD41-967F-D3C9-49E2F0DC0B83}"/>
              </a:ext>
            </a:extLst>
          </p:cNvPr>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a:extLst>
              <a:ext uri="{FF2B5EF4-FFF2-40B4-BE49-F238E27FC236}">
                <a16:creationId xmlns:a16="http://schemas.microsoft.com/office/drawing/2014/main" id="{AC395E2B-5CDE-5E43-970C-EF311F5EDB18}"/>
              </a:ext>
            </a:extLst>
          </p:cNvPr>
          <p:cNvSpPr>
            <a:spLocks noGrp="1"/>
          </p:cNvSpPr>
          <p:nvPr>
            <p:ph type="sldNum" sz="quarter" idx="12"/>
          </p:nvPr>
        </p:nvSpPr>
        <p:spPr/>
        <p:txBody>
          <a:bodyPr/>
          <a:lstStyle>
            <a:lvl1pPr>
              <a:defRPr/>
            </a:lvl1pPr>
          </a:lstStyle>
          <a:p>
            <a:pPr>
              <a:defRPr/>
            </a:pPr>
            <a:fld id="{57516EA7-C336-4E60-ADB4-B52A6B1073E8}" type="slidenum">
              <a:rPr lang="uk-UA" altLang="uk-UA"/>
              <a:pPr>
                <a:defRPr/>
              </a:pPr>
              <a:t>‹№›</a:t>
            </a:fld>
            <a:endParaRPr lang="uk-UA" altLang="uk-UA"/>
          </a:p>
        </p:txBody>
      </p:sp>
    </p:spTree>
    <p:extLst>
      <p:ext uri="{BB962C8B-B14F-4D97-AF65-F5344CB8AC3E}">
        <p14:creationId xmlns:p14="http://schemas.microsoft.com/office/powerpoint/2010/main" val="212784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3">
            <a:extLst>
              <a:ext uri="{FF2B5EF4-FFF2-40B4-BE49-F238E27FC236}">
                <a16:creationId xmlns:a16="http://schemas.microsoft.com/office/drawing/2014/main" id="{A3C90BE2-957C-03F8-1F9F-8F0443FFFAE6}"/>
              </a:ext>
            </a:extLst>
          </p:cNvPr>
          <p:cNvSpPr>
            <a:spLocks noGrp="1"/>
          </p:cNvSpPr>
          <p:nvPr>
            <p:ph type="dt" sz="half" idx="10"/>
          </p:nvPr>
        </p:nvSpPr>
        <p:spPr/>
        <p:txBody>
          <a:bodyPr/>
          <a:lstStyle>
            <a:lvl1pPr>
              <a:defRPr/>
            </a:lvl1pPr>
          </a:lstStyle>
          <a:p>
            <a:pPr>
              <a:defRPr/>
            </a:pPr>
            <a:fld id="{9296ECDB-68B7-4C01-9488-DCF337BDEAC4}" type="datetime1">
              <a:rPr lang="uk-UA" smtClean="0"/>
              <a:t>22.05.2023</a:t>
            </a:fld>
            <a:endParaRPr lang="uk-UA" dirty="0"/>
          </a:p>
        </p:txBody>
      </p:sp>
      <p:sp>
        <p:nvSpPr>
          <p:cNvPr id="6" name="Місце для нижнього колонтитула 4">
            <a:extLst>
              <a:ext uri="{FF2B5EF4-FFF2-40B4-BE49-F238E27FC236}">
                <a16:creationId xmlns:a16="http://schemas.microsoft.com/office/drawing/2014/main" id="{7F0EFF87-884A-FDE7-CC72-F0E8FB07FB1C}"/>
              </a:ext>
            </a:extLst>
          </p:cNvPr>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a:extLst>
              <a:ext uri="{FF2B5EF4-FFF2-40B4-BE49-F238E27FC236}">
                <a16:creationId xmlns:a16="http://schemas.microsoft.com/office/drawing/2014/main" id="{8CC73E7E-C44D-D440-5AEA-931F69F3201B}"/>
              </a:ext>
            </a:extLst>
          </p:cNvPr>
          <p:cNvSpPr>
            <a:spLocks noGrp="1"/>
          </p:cNvSpPr>
          <p:nvPr>
            <p:ph type="sldNum" sz="quarter" idx="12"/>
          </p:nvPr>
        </p:nvSpPr>
        <p:spPr/>
        <p:txBody>
          <a:bodyPr/>
          <a:lstStyle>
            <a:lvl1pPr>
              <a:defRPr/>
            </a:lvl1pPr>
          </a:lstStyle>
          <a:p>
            <a:pPr>
              <a:defRPr/>
            </a:pPr>
            <a:fld id="{4FB77D72-FDE4-4F0D-B779-DE79087AB794}" type="slidenum">
              <a:rPr lang="uk-UA" altLang="uk-UA"/>
              <a:pPr>
                <a:defRPr/>
              </a:pPr>
              <a:t>‹№›</a:t>
            </a:fld>
            <a:endParaRPr lang="uk-UA" altLang="uk-UA"/>
          </a:p>
        </p:txBody>
      </p:sp>
    </p:spTree>
    <p:extLst>
      <p:ext uri="{BB962C8B-B14F-4D97-AF65-F5344CB8AC3E}">
        <p14:creationId xmlns:p14="http://schemas.microsoft.com/office/powerpoint/2010/main" val="194734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3">
            <a:extLst>
              <a:ext uri="{FF2B5EF4-FFF2-40B4-BE49-F238E27FC236}">
                <a16:creationId xmlns:a16="http://schemas.microsoft.com/office/drawing/2014/main" id="{EA0DD99F-8DA5-F2B0-254A-B8A1308B5080}"/>
              </a:ext>
            </a:extLst>
          </p:cNvPr>
          <p:cNvSpPr>
            <a:spLocks noGrp="1"/>
          </p:cNvSpPr>
          <p:nvPr>
            <p:ph type="dt" sz="half" idx="10"/>
          </p:nvPr>
        </p:nvSpPr>
        <p:spPr/>
        <p:txBody>
          <a:bodyPr/>
          <a:lstStyle>
            <a:lvl1pPr>
              <a:defRPr/>
            </a:lvl1pPr>
          </a:lstStyle>
          <a:p>
            <a:pPr>
              <a:defRPr/>
            </a:pPr>
            <a:fld id="{F638CA85-2DB2-44C4-AF50-DAAF1E05620C}" type="datetime1">
              <a:rPr lang="uk-UA" smtClean="0"/>
              <a:t>22.05.2023</a:t>
            </a:fld>
            <a:endParaRPr lang="uk-UA" dirty="0"/>
          </a:p>
        </p:txBody>
      </p:sp>
      <p:sp>
        <p:nvSpPr>
          <p:cNvPr id="8" name="Місце для нижнього колонтитула 4">
            <a:extLst>
              <a:ext uri="{FF2B5EF4-FFF2-40B4-BE49-F238E27FC236}">
                <a16:creationId xmlns:a16="http://schemas.microsoft.com/office/drawing/2014/main" id="{16D392BE-E061-7D98-F1D5-C1C8D3872360}"/>
              </a:ext>
            </a:extLst>
          </p:cNvPr>
          <p:cNvSpPr>
            <a:spLocks noGrp="1"/>
          </p:cNvSpPr>
          <p:nvPr>
            <p:ph type="ftr" sz="quarter" idx="11"/>
          </p:nvPr>
        </p:nvSpPr>
        <p:spPr/>
        <p:txBody>
          <a:bodyPr/>
          <a:lstStyle>
            <a:lvl1pPr>
              <a:defRPr/>
            </a:lvl1pPr>
          </a:lstStyle>
          <a:p>
            <a:pPr>
              <a:defRPr/>
            </a:pPr>
            <a:endParaRPr lang="uk-UA"/>
          </a:p>
        </p:txBody>
      </p:sp>
      <p:sp>
        <p:nvSpPr>
          <p:cNvPr id="9" name="Місце для номера слайда 5">
            <a:extLst>
              <a:ext uri="{FF2B5EF4-FFF2-40B4-BE49-F238E27FC236}">
                <a16:creationId xmlns:a16="http://schemas.microsoft.com/office/drawing/2014/main" id="{FC71E889-4BED-A140-925A-AC31DDF437E8}"/>
              </a:ext>
            </a:extLst>
          </p:cNvPr>
          <p:cNvSpPr>
            <a:spLocks noGrp="1"/>
          </p:cNvSpPr>
          <p:nvPr>
            <p:ph type="sldNum" sz="quarter" idx="12"/>
          </p:nvPr>
        </p:nvSpPr>
        <p:spPr/>
        <p:txBody>
          <a:bodyPr/>
          <a:lstStyle>
            <a:lvl1pPr>
              <a:defRPr/>
            </a:lvl1pPr>
          </a:lstStyle>
          <a:p>
            <a:pPr>
              <a:defRPr/>
            </a:pPr>
            <a:fld id="{D3CAA662-D07E-4DEE-9289-2C855F9547C6}" type="slidenum">
              <a:rPr lang="uk-UA" altLang="uk-UA"/>
              <a:pPr>
                <a:defRPr/>
              </a:pPr>
              <a:t>‹№›</a:t>
            </a:fld>
            <a:endParaRPr lang="uk-UA" altLang="uk-UA"/>
          </a:p>
        </p:txBody>
      </p:sp>
    </p:spTree>
    <p:extLst>
      <p:ext uri="{BB962C8B-B14F-4D97-AF65-F5344CB8AC3E}">
        <p14:creationId xmlns:p14="http://schemas.microsoft.com/office/powerpoint/2010/main" val="411220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3">
            <a:extLst>
              <a:ext uri="{FF2B5EF4-FFF2-40B4-BE49-F238E27FC236}">
                <a16:creationId xmlns:a16="http://schemas.microsoft.com/office/drawing/2014/main" id="{AA7AD9E1-47C8-9944-ABD5-45EADE34C17D}"/>
              </a:ext>
            </a:extLst>
          </p:cNvPr>
          <p:cNvSpPr>
            <a:spLocks noGrp="1"/>
          </p:cNvSpPr>
          <p:nvPr>
            <p:ph type="dt" sz="half" idx="10"/>
          </p:nvPr>
        </p:nvSpPr>
        <p:spPr/>
        <p:txBody>
          <a:bodyPr/>
          <a:lstStyle>
            <a:lvl1pPr>
              <a:defRPr/>
            </a:lvl1pPr>
          </a:lstStyle>
          <a:p>
            <a:pPr>
              <a:defRPr/>
            </a:pPr>
            <a:fld id="{1CC54C13-E40A-4086-BBB0-B10FF979CBEA}" type="datetime1">
              <a:rPr lang="uk-UA" smtClean="0"/>
              <a:t>22.05.2023</a:t>
            </a:fld>
            <a:endParaRPr lang="uk-UA" dirty="0"/>
          </a:p>
        </p:txBody>
      </p:sp>
      <p:sp>
        <p:nvSpPr>
          <p:cNvPr id="4" name="Місце для нижнього колонтитула 4">
            <a:extLst>
              <a:ext uri="{FF2B5EF4-FFF2-40B4-BE49-F238E27FC236}">
                <a16:creationId xmlns:a16="http://schemas.microsoft.com/office/drawing/2014/main" id="{5EC659C4-05E1-EB28-C2DF-96D8CC00C357}"/>
              </a:ext>
            </a:extLst>
          </p:cNvPr>
          <p:cNvSpPr>
            <a:spLocks noGrp="1"/>
          </p:cNvSpPr>
          <p:nvPr>
            <p:ph type="ftr" sz="quarter" idx="11"/>
          </p:nvPr>
        </p:nvSpPr>
        <p:spPr/>
        <p:txBody>
          <a:bodyPr/>
          <a:lstStyle>
            <a:lvl1pPr>
              <a:defRPr/>
            </a:lvl1pPr>
          </a:lstStyle>
          <a:p>
            <a:pPr>
              <a:defRPr/>
            </a:pPr>
            <a:endParaRPr lang="uk-UA"/>
          </a:p>
        </p:txBody>
      </p:sp>
      <p:sp>
        <p:nvSpPr>
          <p:cNvPr id="5" name="Місце для номера слайда 5">
            <a:extLst>
              <a:ext uri="{FF2B5EF4-FFF2-40B4-BE49-F238E27FC236}">
                <a16:creationId xmlns:a16="http://schemas.microsoft.com/office/drawing/2014/main" id="{D4237CF1-DE7F-FE35-5BF4-A6A97EF5AFF0}"/>
              </a:ext>
            </a:extLst>
          </p:cNvPr>
          <p:cNvSpPr>
            <a:spLocks noGrp="1"/>
          </p:cNvSpPr>
          <p:nvPr>
            <p:ph type="sldNum" sz="quarter" idx="12"/>
          </p:nvPr>
        </p:nvSpPr>
        <p:spPr/>
        <p:txBody>
          <a:bodyPr/>
          <a:lstStyle>
            <a:lvl1pPr>
              <a:defRPr/>
            </a:lvl1pPr>
          </a:lstStyle>
          <a:p>
            <a:pPr>
              <a:defRPr/>
            </a:pPr>
            <a:fld id="{432905D2-CC1C-4F8C-8D9C-4837BFB0BAA3}" type="slidenum">
              <a:rPr lang="uk-UA" altLang="uk-UA"/>
              <a:pPr>
                <a:defRPr/>
              </a:pPr>
              <a:t>‹№›</a:t>
            </a:fld>
            <a:endParaRPr lang="uk-UA" altLang="uk-UA"/>
          </a:p>
        </p:txBody>
      </p:sp>
    </p:spTree>
    <p:extLst>
      <p:ext uri="{BB962C8B-B14F-4D97-AF65-F5344CB8AC3E}">
        <p14:creationId xmlns:p14="http://schemas.microsoft.com/office/powerpoint/2010/main" val="15974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a:extLst>
              <a:ext uri="{FF2B5EF4-FFF2-40B4-BE49-F238E27FC236}">
                <a16:creationId xmlns:a16="http://schemas.microsoft.com/office/drawing/2014/main" id="{FF345E8C-B5CC-DBD2-49BF-3F8E11BF2CEC}"/>
              </a:ext>
            </a:extLst>
          </p:cNvPr>
          <p:cNvSpPr>
            <a:spLocks noGrp="1"/>
          </p:cNvSpPr>
          <p:nvPr>
            <p:ph type="dt" sz="half" idx="10"/>
          </p:nvPr>
        </p:nvSpPr>
        <p:spPr/>
        <p:txBody>
          <a:bodyPr/>
          <a:lstStyle>
            <a:lvl1pPr>
              <a:defRPr/>
            </a:lvl1pPr>
          </a:lstStyle>
          <a:p>
            <a:pPr>
              <a:defRPr/>
            </a:pPr>
            <a:fld id="{0D7350F9-2A98-4BB4-BE07-1E76DE1FF9AA}" type="datetime1">
              <a:rPr lang="uk-UA" smtClean="0"/>
              <a:t>22.05.2023</a:t>
            </a:fld>
            <a:endParaRPr lang="uk-UA" dirty="0"/>
          </a:p>
        </p:txBody>
      </p:sp>
      <p:sp>
        <p:nvSpPr>
          <p:cNvPr id="3" name="Місце для нижнього колонтитула 4">
            <a:extLst>
              <a:ext uri="{FF2B5EF4-FFF2-40B4-BE49-F238E27FC236}">
                <a16:creationId xmlns:a16="http://schemas.microsoft.com/office/drawing/2014/main" id="{8E0F689E-CF76-E819-6A24-BCC65EDCA976}"/>
              </a:ext>
            </a:extLst>
          </p:cNvPr>
          <p:cNvSpPr>
            <a:spLocks noGrp="1"/>
          </p:cNvSpPr>
          <p:nvPr>
            <p:ph type="ftr" sz="quarter" idx="11"/>
          </p:nvPr>
        </p:nvSpPr>
        <p:spPr/>
        <p:txBody>
          <a:bodyPr/>
          <a:lstStyle>
            <a:lvl1pPr>
              <a:defRPr/>
            </a:lvl1pPr>
          </a:lstStyle>
          <a:p>
            <a:pPr>
              <a:defRPr/>
            </a:pPr>
            <a:endParaRPr lang="uk-UA"/>
          </a:p>
        </p:txBody>
      </p:sp>
      <p:sp>
        <p:nvSpPr>
          <p:cNvPr id="4" name="Місце для номера слайда 5">
            <a:extLst>
              <a:ext uri="{FF2B5EF4-FFF2-40B4-BE49-F238E27FC236}">
                <a16:creationId xmlns:a16="http://schemas.microsoft.com/office/drawing/2014/main" id="{0D0CB2BC-E645-6849-7A8D-828A4AB5BBBC}"/>
              </a:ext>
            </a:extLst>
          </p:cNvPr>
          <p:cNvSpPr>
            <a:spLocks noGrp="1"/>
          </p:cNvSpPr>
          <p:nvPr>
            <p:ph type="sldNum" sz="quarter" idx="12"/>
          </p:nvPr>
        </p:nvSpPr>
        <p:spPr/>
        <p:txBody>
          <a:bodyPr/>
          <a:lstStyle>
            <a:lvl1pPr>
              <a:defRPr/>
            </a:lvl1pPr>
          </a:lstStyle>
          <a:p>
            <a:pPr>
              <a:defRPr/>
            </a:pPr>
            <a:fld id="{AF12A4B8-FBE2-42FD-8F7C-E331D756A450}" type="slidenum">
              <a:rPr lang="uk-UA" altLang="uk-UA"/>
              <a:pPr>
                <a:defRPr/>
              </a:pPr>
              <a:t>‹№›</a:t>
            </a:fld>
            <a:endParaRPr lang="uk-UA" altLang="uk-UA"/>
          </a:p>
        </p:txBody>
      </p:sp>
    </p:spTree>
    <p:extLst>
      <p:ext uri="{BB962C8B-B14F-4D97-AF65-F5344CB8AC3E}">
        <p14:creationId xmlns:p14="http://schemas.microsoft.com/office/powerpoint/2010/main" val="18785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3">
            <a:extLst>
              <a:ext uri="{FF2B5EF4-FFF2-40B4-BE49-F238E27FC236}">
                <a16:creationId xmlns:a16="http://schemas.microsoft.com/office/drawing/2014/main" id="{C7262A28-1D71-BC9C-361E-8193A841A140}"/>
              </a:ext>
            </a:extLst>
          </p:cNvPr>
          <p:cNvSpPr>
            <a:spLocks noGrp="1"/>
          </p:cNvSpPr>
          <p:nvPr>
            <p:ph type="dt" sz="half" idx="10"/>
          </p:nvPr>
        </p:nvSpPr>
        <p:spPr/>
        <p:txBody>
          <a:bodyPr/>
          <a:lstStyle>
            <a:lvl1pPr>
              <a:defRPr/>
            </a:lvl1pPr>
          </a:lstStyle>
          <a:p>
            <a:pPr>
              <a:defRPr/>
            </a:pPr>
            <a:fld id="{D0E9A1FD-498C-4D6B-8066-378AFBFB37CA}" type="datetime1">
              <a:rPr lang="uk-UA" smtClean="0"/>
              <a:t>22.05.2023</a:t>
            </a:fld>
            <a:endParaRPr lang="uk-UA" dirty="0"/>
          </a:p>
        </p:txBody>
      </p:sp>
      <p:sp>
        <p:nvSpPr>
          <p:cNvPr id="6" name="Місце для нижнього колонтитула 4">
            <a:extLst>
              <a:ext uri="{FF2B5EF4-FFF2-40B4-BE49-F238E27FC236}">
                <a16:creationId xmlns:a16="http://schemas.microsoft.com/office/drawing/2014/main" id="{A521B7DB-A673-7716-B38E-B2B440DEAEEE}"/>
              </a:ext>
            </a:extLst>
          </p:cNvPr>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a:extLst>
              <a:ext uri="{FF2B5EF4-FFF2-40B4-BE49-F238E27FC236}">
                <a16:creationId xmlns:a16="http://schemas.microsoft.com/office/drawing/2014/main" id="{C430E745-9939-F461-9FF4-ACDFCDE1D2A8}"/>
              </a:ext>
            </a:extLst>
          </p:cNvPr>
          <p:cNvSpPr>
            <a:spLocks noGrp="1"/>
          </p:cNvSpPr>
          <p:nvPr>
            <p:ph type="sldNum" sz="quarter" idx="12"/>
          </p:nvPr>
        </p:nvSpPr>
        <p:spPr/>
        <p:txBody>
          <a:bodyPr/>
          <a:lstStyle>
            <a:lvl1pPr>
              <a:defRPr/>
            </a:lvl1pPr>
          </a:lstStyle>
          <a:p>
            <a:pPr>
              <a:defRPr/>
            </a:pPr>
            <a:fld id="{677728BF-03AA-4335-BB35-CA4255D550D5}" type="slidenum">
              <a:rPr lang="uk-UA" altLang="uk-UA"/>
              <a:pPr>
                <a:defRPr/>
              </a:pPr>
              <a:t>‹№›</a:t>
            </a:fld>
            <a:endParaRPr lang="uk-UA" altLang="uk-UA"/>
          </a:p>
        </p:txBody>
      </p:sp>
    </p:spTree>
    <p:extLst>
      <p:ext uri="{BB962C8B-B14F-4D97-AF65-F5344CB8AC3E}">
        <p14:creationId xmlns:p14="http://schemas.microsoft.com/office/powerpoint/2010/main" val="280992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a:t>Клацніть піктограму, щоб додати зображення</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3">
            <a:extLst>
              <a:ext uri="{FF2B5EF4-FFF2-40B4-BE49-F238E27FC236}">
                <a16:creationId xmlns:a16="http://schemas.microsoft.com/office/drawing/2014/main" id="{EAD98881-2ACD-B166-5782-7741EE21F2BF}"/>
              </a:ext>
            </a:extLst>
          </p:cNvPr>
          <p:cNvSpPr>
            <a:spLocks noGrp="1"/>
          </p:cNvSpPr>
          <p:nvPr>
            <p:ph type="dt" sz="half" idx="10"/>
          </p:nvPr>
        </p:nvSpPr>
        <p:spPr/>
        <p:txBody>
          <a:bodyPr/>
          <a:lstStyle>
            <a:lvl1pPr>
              <a:defRPr/>
            </a:lvl1pPr>
          </a:lstStyle>
          <a:p>
            <a:pPr>
              <a:defRPr/>
            </a:pPr>
            <a:fld id="{38EBF41A-40A1-4AD2-912A-3E0B3D58C3BD}" type="datetime1">
              <a:rPr lang="uk-UA" smtClean="0"/>
              <a:t>22.05.2023</a:t>
            </a:fld>
            <a:endParaRPr lang="uk-UA" dirty="0"/>
          </a:p>
        </p:txBody>
      </p:sp>
      <p:sp>
        <p:nvSpPr>
          <p:cNvPr id="6" name="Місце для нижнього колонтитула 4">
            <a:extLst>
              <a:ext uri="{FF2B5EF4-FFF2-40B4-BE49-F238E27FC236}">
                <a16:creationId xmlns:a16="http://schemas.microsoft.com/office/drawing/2014/main" id="{A20CC5D9-3E6C-7EE8-9D04-C4BDBC52A2BA}"/>
              </a:ext>
            </a:extLst>
          </p:cNvPr>
          <p:cNvSpPr>
            <a:spLocks noGrp="1"/>
          </p:cNvSpPr>
          <p:nvPr>
            <p:ph type="ftr" sz="quarter" idx="11"/>
          </p:nvPr>
        </p:nvSpPr>
        <p:spPr/>
        <p:txBody>
          <a:bodyPr/>
          <a:lstStyle>
            <a:lvl1pPr>
              <a:defRPr/>
            </a:lvl1pPr>
          </a:lstStyle>
          <a:p>
            <a:pPr>
              <a:defRPr/>
            </a:pPr>
            <a:endParaRPr lang="uk-UA"/>
          </a:p>
        </p:txBody>
      </p:sp>
      <p:sp>
        <p:nvSpPr>
          <p:cNvPr id="7" name="Місце для номера слайда 5">
            <a:extLst>
              <a:ext uri="{FF2B5EF4-FFF2-40B4-BE49-F238E27FC236}">
                <a16:creationId xmlns:a16="http://schemas.microsoft.com/office/drawing/2014/main" id="{9185126F-D584-C2C3-AFD8-CF584FC064DD}"/>
              </a:ext>
            </a:extLst>
          </p:cNvPr>
          <p:cNvSpPr>
            <a:spLocks noGrp="1"/>
          </p:cNvSpPr>
          <p:nvPr>
            <p:ph type="sldNum" sz="quarter" idx="12"/>
          </p:nvPr>
        </p:nvSpPr>
        <p:spPr/>
        <p:txBody>
          <a:bodyPr/>
          <a:lstStyle>
            <a:lvl1pPr>
              <a:defRPr/>
            </a:lvl1pPr>
          </a:lstStyle>
          <a:p>
            <a:pPr>
              <a:defRPr/>
            </a:pPr>
            <a:fld id="{3291BF11-B2ED-427F-8A4E-915E4DE31228}" type="slidenum">
              <a:rPr lang="uk-UA" altLang="uk-UA"/>
              <a:pPr>
                <a:defRPr/>
              </a:pPr>
              <a:t>‹№›</a:t>
            </a:fld>
            <a:endParaRPr lang="uk-UA" altLang="uk-UA"/>
          </a:p>
        </p:txBody>
      </p:sp>
    </p:spTree>
    <p:extLst>
      <p:ext uri="{BB962C8B-B14F-4D97-AF65-F5344CB8AC3E}">
        <p14:creationId xmlns:p14="http://schemas.microsoft.com/office/powerpoint/2010/main" val="212905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8E3"/>
        </a:solidFill>
        <a:effectLst/>
      </p:bgPr>
    </p:bg>
    <p:spTree>
      <p:nvGrpSpPr>
        <p:cNvPr id="1" name=""/>
        <p:cNvGrpSpPr/>
        <p:nvPr/>
      </p:nvGrpSpPr>
      <p:grpSpPr>
        <a:xfrm>
          <a:off x="0" y="0"/>
          <a:ext cx="0" cy="0"/>
          <a:chOff x="0" y="0"/>
          <a:chExt cx="0" cy="0"/>
        </a:xfrm>
      </p:grpSpPr>
      <p:sp>
        <p:nvSpPr>
          <p:cNvPr id="1026" name="Місце для заголовка 1">
            <a:extLst>
              <a:ext uri="{FF2B5EF4-FFF2-40B4-BE49-F238E27FC236}">
                <a16:creationId xmlns:a16="http://schemas.microsoft.com/office/drawing/2014/main" id="{145B3D2B-C7D7-7980-44A7-F0F89E85FA3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uk-UA" altLang="uk-UA"/>
              <a:t>Клацніть, щоб редагувати стиль зразка заголовка</a:t>
            </a:r>
          </a:p>
        </p:txBody>
      </p:sp>
      <p:sp>
        <p:nvSpPr>
          <p:cNvPr id="1027" name="Місце для тексту 2">
            <a:extLst>
              <a:ext uri="{FF2B5EF4-FFF2-40B4-BE49-F238E27FC236}">
                <a16:creationId xmlns:a16="http://schemas.microsoft.com/office/drawing/2014/main" id="{6564B427-26C4-01D2-D649-C81805085E9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uk-UA" altLang="uk-UA"/>
              <a:t>Відредагуйте стиль зразка тексту</a:t>
            </a:r>
          </a:p>
          <a:p>
            <a:pPr lvl="1"/>
            <a:r>
              <a:rPr lang="uk-UA" altLang="uk-UA"/>
              <a:t>Другий рівень</a:t>
            </a:r>
          </a:p>
          <a:p>
            <a:pPr lvl="2"/>
            <a:r>
              <a:rPr lang="uk-UA" altLang="uk-UA"/>
              <a:t>Третій рівень</a:t>
            </a:r>
          </a:p>
          <a:p>
            <a:pPr lvl="3"/>
            <a:r>
              <a:rPr lang="uk-UA" altLang="uk-UA"/>
              <a:t>Четвертий рівень</a:t>
            </a:r>
          </a:p>
          <a:p>
            <a:pPr lvl="4"/>
            <a:r>
              <a:rPr lang="uk-UA" altLang="uk-UA"/>
              <a:t>П’ятий рівень</a:t>
            </a:r>
          </a:p>
        </p:txBody>
      </p:sp>
      <p:sp>
        <p:nvSpPr>
          <p:cNvPr id="4" name="Місце для дати 3">
            <a:extLst>
              <a:ext uri="{FF2B5EF4-FFF2-40B4-BE49-F238E27FC236}">
                <a16:creationId xmlns:a16="http://schemas.microsoft.com/office/drawing/2014/main" id="{81D6CE43-1EAA-523D-DAB2-2987A26D32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Roboto Condensed Light" pitchFamily="2" charset="0"/>
              </a:defRPr>
            </a:lvl1pPr>
          </a:lstStyle>
          <a:p>
            <a:pPr>
              <a:defRPr/>
            </a:pPr>
            <a:fld id="{CFF024C6-0B6E-4252-A21D-446B0B3BC755}" type="datetime1">
              <a:rPr lang="uk-UA" smtClean="0"/>
              <a:t>22.05.2023</a:t>
            </a:fld>
            <a:endParaRPr lang="uk-UA" dirty="0"/>
          </a:p>
        </p:txBody>
      </p:sp>
      <p:sp>
        <p:nvSpPr>
          <p:cNvPr id="5" name="Місце для нижнього колонтитула 4">
            <a:extLst>
              <a:ext uri="{FF2B5EF4-FFF2-40B4-BE49-F238E27FC236}">
                <a16:creationId xmlns:a16="http://schemas.microsoft.com/office/drawing/2014/main" id="{7EACE517-7161-2385-5C82-22A5011625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Roboto Condensed Light" pitchFamily="2" charset="0"/>
              </a:defRPr>
            </a:lvl1pPr>
          </a:lstStyle>
          <a:p>
            <a:pPr>
              <a:defRPr/>
            </a:pPr>
            <a:endParaRPr lang="uk-UA"/>
          </a:p>
        </p:txBody>
      </p:sp>
      <p:sp>
        <p:nvSpPr>
          <p:cNvPr id="6" name="Місце для номера слайда 5">
            <a:extLst>
              <a:ext uri="{FF2B5EF4-FFF2-40B4-BE49-F238E27FC236}">
                <a16:creationId xmlns:a16="http://schemas.microsoft.com/office/drawing/2014/main" id="{6AD0EEA3-846C-8CE7-CBB8-FCE48699ADA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Roboto Condensed Light" panose="02000000000000000000" pitchFamily="2" charset="0"/>
              </a:defRPr>
            </a:lvl1pPr>
          </a:lstStyle>
          <a:p>
            <a:pPr>
              <a:defRPr/>
            </a:pPr>
            <a:fld id="{5BCFE2EF-88FD-44AD-B231-08CC0BF5B23B}" type="slidenum">
              <a:rPr lang="uk-UA" altLang="uk-UA"/>
              <a:pPr>
                <a:defRPr/>
              </a:pPr>
              <a:t>‹№›</a:t>
            </a:fld>
            <a:endParaRPr lang="uk-UA" alt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Roboto Condensed Light" pitchFamily="2" charset="0"/>
          <a:ea typeface="+mj-ea"/>
          <a:cs typeface="+mj-cs"/>
        </a:defRPr>
      </a:lvl1pPr>
      <a:lvl2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2pPr>
      <a:lvl3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3pPr>
      <a:lvl4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4pPr>
      <a:lvl5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n.wikipedia.org/wiki/Court_dres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ourt.gov.ua/press/news/137344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upreme.court.gov.ua/supreme/pres-centr/news/141596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sud.ua/ru/news/blog/110591-mantiya-yak-nevidyemniy-atribut-sudovoyi-vladi"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ukrainepravo.com/scientific-thought/legal_analyst/mantii-dlya-advokativ-ta-prokuroriv-nedorechniy-tseremonial-chi-neobkhidniy-element-sudovogo-prots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upreme.court.gov.ua/userfiles/R_14_2011_2011_11_9.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forklog.com/news/ai/startap-predlozhil-1-mln-za-ispolzovanie-ii-v-verhovnom-sude-ssha"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vice.com/en/article/k7bdmv/judge-used-chatgpt-to-make-court-decision"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uters.com/technology/what-is-metaverse-2021-10-18/" TargetMode="External"/><Relationship Id="rId2" Type="http://schemas.openxmlformats.org/officeDocument/2006/relationships/hyperlink" Target="https://www.reuters.com/world/americas/colombia-court-moves-metaverse-host-hearing-2023-02-24/"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sud.ua/ru/news/blog/151824-chi-potribni-vidkriti-sudovi-zasidannya-ta-naradcha-kimnata-v-sudi-kasatsiynoyi-instantsiyi"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nsj.gov.ua/ua/training/programi-pidgotovki-kiiv/25-listopada-2021-r-programa-treningu-na-temu-pravo-na-informatsiuta-informatsiya-z-obmejenim-dostupom1/" TargetMode="External"/><Relationship Id="rId2" Type="http://schemas.openxmlformats.org/officeDocument/2006/relationships/hyperlink" Target="http://afl.org.ua/2020/06/10/voronovski-chitannya-2019-zbirnik-tez/" TargetMode="External"/><Relationship Id="rId1" Type="http://schemas.openxmlformats.org/officeDocument/2006/relationships/slideLayout" Target="../slideLayouts/slideLayout2.xml"/><Relationship Id="rId4" Type="http://schemas.openxmlformats.org/officeDocument/2006/relationships/hyperlink" Target="https://supreme.court.gov.ua/userfiles/media/new_folder_for_uploads/supreme/2023_prezent/presentation_bernaziuk_effectivenii_zahist.pdf"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sp>
        <p:nvSpPr>
          <p:cNvPr id="4099" name="Прямоугольник 4">
            <a:extLst>
              <a:ext uri="{FF2B5EF4-FFF2-40B4-BE49-F238E27FC236}">
                <a16:creationId xmlns:a16="http://schemas.microsoft.com/office/drawing/2014/main" id="{713D9962-6A76-0B3F-B541-F5A67F76EF47}"/>
              </a:ext>
            </a:extLst>
          </p:cNvPr>
          <p:cNvSpPr>
            <a:spLocks noChangeArrowheads="1"/>
          </p:cNvSpPr>
          <p:nvPr/>
        </p:nvSpPr>
        <p:spPr bwMode="auto">
          <a:xfrm>
            <a:off x="7651630" y="397472"/>
            <a:ext cx="40475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buFontTx/>
              <a:buNone/>
            </a:pPr>
            <a:r>
              <a:rPr lang="uk-UA" altLang="uk-UA" sz="1200" dirty="0">
                <a:solidFill>
                  <a:schemeClr val="bg1"/>
                </a:solidFill>
              </a:rPr>
              <a:t>НАЦІОНАЛЬНА ШКОЛА СУДДІВ</a:t>
            </a:r>
          </a:p>
          <a:p>
            <a:pPr algn="just">
              <a:lnSpc>
                <a:spcPct val="100000"/>
              </a:lnSpc>
              <a:spcBef>
                <a:spcPct val="0"/>
              </a:spcBef>
              <a:buFontTx/>
              <a:buNone/>
            </a:pPr>
            <a:r>
              <a:rPr lang="uk-UA" altLang="uk-UA" sz="1200" dirty="0">
                <a:solidFill>
                  <a:schemeClr val="bg1"/>
                </a:solidFill>
              </a:rPr>
              <a:t>ХАРКІВСЬКЕ РЕГІОНАЛЬНЕ ВІДДІЛЕННЯ</a:t>
            </a:r>
            <a:r>
              <a:rPr lang="en-US" altLang="uk-UA" sz="1200" dirty="0">
                <a:solidFill>
                  <a:schemeClr val="bg1"/>
                </a:solidFill>
              </a:rPr>
              <a:t> </a:t>
            </a:r>
          </a:p>
          <a:p>
            <a:pPr algn="just">
              <a:lnSpc>
                <a:spcPct val="100000"/>
              </a:lnSpc>
              <a:spcBef>
                <a:spcPct val="0"/>
              </a:spcBef>
              <a:buFontTx/>
              <a:buNone/>
            </a:pPr>
            <a:endParaRPr lang="uk-UA" altLang="uk-UA" sz="1200" dirty="0">
              <a:solidFill>
                <a:schemeClr val="bg1"/>
              </a:solidFill>
            </a:endParaRPr>
          </a:p>
          <a:p>
            <a:pPr algn="just">
              <a:lnSpc>
                <a:spcPct val="100000"/>
              </a:lnSpc>
              <a:spcBef>
                <a:spcPct val="0"/>
              </a:spcBef>
              <a:buFontTx/>
              <a:buNone/>
            </a:pPr>
            <a:r>
              <a:rPr lang="uk-UA" altLang="uk-UA" sz="1200" dirty="0">
                <a:solidFill>
                  <a:schemeClr val="bg1"/>
                </a:solidFill>
              </a:rPr>
              <a:t>Програма онлайн–підготовки та підвищення рівня кваліфікації за стандартизованою програмою помічників суддів місцевих загальних та апеляційних судів</a:t>
            </a:r>
          </a:p>
          <a:p>
            <a:pPr algn="just">
              <a:lnSpc>
                <a:spcPct val="100000"/>
              </a:lnSpc>
              <a:spcBef>
                <a:spcPct val="0"/>
              </a:spcBef>
              <a:buFontTx/>
              <a:buNone/>
            </a:pPr>
            <a:r>
              <a:rPr lang="uk-UA" altLang="uk-UA" sz="1200" dirty="0">
                <a:solidFill>
                  <a:schemeClr val="bg1"/>
                </a:solidFill>
              </a:rPr>
              <a:t>12 травня 2023 року</a:t>
            </a:r>
          </a:p>
        </p:txBody>
      </p:sp>
      <p:sp>
        <p:nvSpPr>
          <p:cNvPr id="4100" name="TextBox 10">
            <a:extLst>
              <a:ext uri="{FF2B5EF4-FFF2-40B4-BE49-F238E27FC236}">
                <a16:creationId xmlns:a16="http://schemas.microsoft.com/office/drawing/2014/main" id="{1A77238E-A3A5-371E-E67F-93A7CB4BB124}"/>
              </a:ext>
            </a:extLst>
          </p:cNvPr>
          <p:cNvSpPr txBox="1">
            <a:spLocks noChangeArrowheads="1"/>
          </p:cNvSpPr>
          <p:nvPr/>
        </p:nvSpPr>
        <p:spPr bwMode="auto">
          <a:xfrm>
            <a:off x="504203" y="2861812"/>
            <a:ext cx="1119499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buFontTx/>
              <a:buNone/>
            </a:pPr>
            <a:r>
              <a:rPr lang="uk-UA" altLang="uk-UA" sz="3200" dirty="0">
                <a:solidFill>
                  <a:schemeClr val="bg1"/>
                </a:solidFill>
              </a:rPr>
              <a:t>Електронний суд та деякі (не)</a:t>
            </a:r>
            <a:r>
              <a:rPr lang="uk-UA" altLang="uk-UA" sz="3200" dirty="0" err="1">
                <a:solidFill>
                  <a:schemeClr val="bg1"/>
                </a:solidFill>
              </a:rPr>
              <a:t>відʼємні</a:t>
            </a:r>
            <a:r>
              <a:rPr lang="uk-UA" altLang="uk-UA" sz="3200" dirty="0">
                <a:solidFill>
                  <a:schemeClr val="bg1"/>
                </a:solidFill>
              </a:rPr>
              <a:t> атрибути судочинства: мантія, нарадча кімната тощо</a:t>
            </a:r>
          </a:p>
          <a:p>
            <a:pPr algn="just">
              <a:lnSpc>
                <a:spcPct val="100000"/>
              </a:lnSpc>
              <a:spcBef>
                <a:spcPct val="0"/>
              </a:spcBef>
              <a:buFontTx/>
              <a:buNone/>
            </a:pPr>
            <a:endParaRPr lang="ru-RU" altLang="uk-UA" sz="3200" dirty="0">
              <a:solidFill>
                <a:schemeClr val="bg1"/>
              </a:solidFill>
            </a:endParaRPr>
          </a:p>
        </p:txBody>
      </p:sp>
      <p:sp>
        <p:nvSpPr>
          <p:cNvPr id="4101" name="TextBox 14">
            <a:extLst>
              <a:ext uri="{FF2B5EF4-FFF2-40B4-BE49-F238E27FC236}">
                <a16:creationId xmlns:a16="http://schemas.microsoft.com/office/drawing/2014/main" id="{46C864FC-A28B-EC07-B9A8-2430B01469D4}"/>
              </a:ext>
            </a:extLst>
          </p:cNvPr>
          <p:cNvSpPr txBox="1">
            <a:spLocks noChangeArrowheads="1"/>
          </p:cNvSpPr>
          <p:nvPr/>
        </p:nvSpPr>
        <p:spPr bwMode="auto">
          <a:xfrm>
            <a:off x="587375" y="5198468"/>
            <a:ext cx="10709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nSpc>
                <a:spcPct val="100000"/>
              </a:lnSpc>
              <a:spcBef>
                <a:spcPct val="0"/>
              </a:spcBef>
              <a:buFontTx/>
              <a:buNone/>
            </a:pPr>
            <a:r>
              <a:rPr lang="uk-UA" altLang="uk-UA" sz="2000" b="1" dirty="0">
                <a:solidFill>
                  <a:srgbClr val="FFFFFF"/>
                </a:solidFill>
                <a:ea typeface="Roboto Condensed Light" panose="02000000000000000000" pitchFamily="2" charset="0"/>
                <a:cs typeface="Roboto Condensed Light" panose="02000000000000000000" pitchFamily="2" charset="0"/>
              </a:rPr>
              <a:t>Ян БЕРНАЗЮК,</a:t>
            </a:r>
          </a:p>
          <a:p>
            <a:pPr>
              <a:lnSpc>
                <a:spcPct val="100000"/>
              </a:lnSpc>
              <a:spcBef>
                <a:spcPct val="0"/>
              </a:spcBef>
              <a:buFontTx/>
              <a:buNone/>
            </a:pPr>
            <a:r>
              <a:rPr lang="uk-UA" altLang="uk-UA" sz="1600" dirty="0">
                <a:solidFill>
                  <a:srgbClr val="FFFFFF"/>
                </a:solidFill>
                <a:ea typeface="Roboto Condensed Light" panose="02000000000000000000" pitchFamily="2" charset="0"/>
                <a:cs typeface="Roboto Condensed Light" panose="02000000000000000000" pitchFamily="2" charset="0"/>
              </a:rPr>
              <a:t>суддя Касаційного адміністративного суду у складі Верховного Суду, </a:t>
            </a:r>
          </a:p>
          <a:p>
            <a:pPr>
              <a:lnSpc>
                <a:spcPct val="100000"/>
              </a:lnSpc>
              <a:spcBef>
                <a:spcPct val="0"/>
              </a:spcBef>
              <a:buFontTx/>
              <a:buNone/>
            </a:pPr>
            <a:r>
              <a:rPr lang="uk-UA" altLang="uk-UA" sz="1600" dirty="0">
                <a:solidFill>
                  <a:srgbClr val="FFFFFF"/>
                </a:solidFill>
                <a:ea typeface="Roboto Condensed Light" panose="02000000000000000000" pitchFamily="2" charset="0"/>
                <a:cs typeface="Roboto Condensed Light" panose="02000000000000000000" pitchFamily="2" charset="0"/>
              </a:rPr>
              <a:t>доктор юридичних наук, професор</a:t>
            </a:r>
          </a:p>
        </p:txBody>
      </p:sp>
      <p:pic>
        <p:nvPicPr>
          <p:cNvPr id="6" name="Графіка 13">
            <a:extLst>
              <a:ext uri="{FF2B5EF4-FFF2-40B4-BE49-F238E27FC236}">
                <a16:creationId xmlns:a16="http://schemas.microsoft.com/office/drawing/2014/main" id="{807C6EA5-01E7-4961-906B-E8F780987E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375" y="584200"/>
            <a:ext cx="1232064" cy="15106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34F6D7EE-2D24-445C-9162-FF844E3027E0}"/>
              </a:ext>
            </a:extLst>
          </p:cNvPr>
          <p:cNvPicPr>
            <a:picLocks noGrp="1" noChangeAspect="1"/>
          </p:cNvPicPr>
          <p:nvPr>
            <p:ph idx="1"/>
          </p:nvPr>
        </p:nvPicPr>
        <p:blipFill>
          <a:blip r:embed="rId2"/>
          <a:stretch>
            <a:fillRect/>
          </a:stretch>
        </p:blipFill>
        <p:spPr>
          <a:xfrm>
            <a:off x="964724" y="403364"/>
            <a:ext cx="6736790" cy="5335365"/>
          </a:xfrm>
          <a:prstGeom prst="rect">
            <a:avLst/>
          </a:prstGeom>
        </p:spPr>
      </p:pic>
      <p:sp>
        <p:nvSpPr>
          <p:cNvPr id="3"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4"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10</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030136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CAB99A72-E438-40E4-8E51-6C4CE605BC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6350" y="563924"/>
            <a:ext cx="5964572" cy="5195888"/>
          </a:xfrm>
        </p:spPr>
      </p:pic>
      <p:sp>
        <p:nvSpPr>
          <p:cNvPr id="6" name="Text Placeholder 2">
            <a:extLst>
              <a:ext uri="{FF2B5EF4-FFF2-40B4-BE49-F238E27FC236}">
                <a16:creationId xmlns:a16="http://schemas.microsoft.com/office/drawing/2014/main" id="{F7E2D6AD-B18D-476F-A1FC-B8552CD0C803}"/>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7" name="Text Placeholder 2">
            <a:extLst>
              <a:ext uri="{FF2B5EF4-FFF2-40B4-BE49-F238E27FC236}">
                <a16:creationId xmlns:a16="http://schemas.microsoft.com/office/drawing/2014/main" id="{FF12D10A-EE75-45C4-98C8-69E0F06B3D75}"/>
              </a:ext>
            </a:extLst>
          </p:cNvPr>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
        <p:nvSpPr>
          <p:cNvPr id="3" name="Slide Number Placeholder 3">
            <a:extLst>
              <a:ext uri="{FF2B5EF4-FFF2-40B4-BE49-F238E27FC236}">
                <a16:creationId xmlns:a16="http://schemas.microsoft.com/office/drawing/2014/main" id="{04394AF2-6546-440C-C56A-D6AF327B5AD8}"/>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11</a:t>
            </a:r>
            <a:endParaRPr lang="en-US" sz="1400" dirty="0">
              <a:solidFill>
                <a:srgbClr val="002949"/>
              </a:solidFill>
            </a:endParaRPr>
          </a:p>
        </p:txBody>
      </p:sp>
    </p:spTree>
    <p:extLst>
      <p:ext uri="{BB962C8B-B14F-4D97-AF65-F5344CB8AC3E}">
        <p14:creationId xmlns:p14="http://schemas.microsoft.com/office/powerpoint/2010/main" val="1997643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4">
            <a:extLst>
              <a:ext uri="{FF2B5EF4-FFF2-40B4-BE49-F238E27FC236}">
                <a16:creationId xmlns:a16="http://schemas.microsoft.com/office/drawing/2014/main" id="{4D2F8F78-4121-B22D-4811-AB53F6A1F552}"/>
              </a:ext>
            </a:extLst>
          </p:cNvPr>
          <p:cNvSpPr>
            <a:spLocks noChangeArrowheads="1"/>
          </p:cNvSpPr>
          <p:nvPr/>
        </p:nvSpPr>
        <p:spPr bwMode="auto">
          <a:xfrm>
            <a:off x="482855" y="469304"/>
            <a:ext cx="11189439" cy="126188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ctr">
              <a:lnSpc>
                <a:spcPct val="100000"/>
              </a:lnSpc>
              <a:spcBef>
                <a:spcPct val="0"/>
              </a:spcBef>
              <a:spcAft>
                <a:spcPts val="1200"/>
              </a:spcAft>
              <a:buFont typeface="Arial" panose="020B0604020202020204" pitchFamily="34" charset="0"/>
              <a:buNone/>
            </a:pPr>
            <a:r>
              <a:rPr lang="ru-RU" altLang="uk-UA" sz="2200" b="1" dirty="0" err="1">
                <a:solidFill>
                  <a:srgbClr val="004E9E"/>
                </a:solidFill>
              </a:rPr>
              <a:t>Коментарі</a:t>
            </a:r>
            <a:r>
              <a:rPr lang="ru-RU" altLang="uk-UA" sz="2200" b="1" dirty="0">
                <a:solidFill>
                  <a:srgbClr val="004E9E"/>
                </a:solidFill>
              </a:rPr>
              <a:t> </a:t>
            </a:r>
            <a:r>
              <a:rPr lang="ru-RU" altLang="uk-UA" sz="2200" b="1" dirty="0" err="1">
                <a:solidFill>
                  <a:srgbClr val="004E9E"/>
                </a:solidFill>
              </a:rPr>
              <a:t>щодо</a:t>
            </a:r>
            <a:r>
              <a:rPr lang="ru-RU" altLang="uk-UA" sz="2200" b="1" dirty="0">
                <a:solidFill>
                  <a:srgbClr val="004E9E"/>
                </a:solidFill>
              </a:rPr>
              <a:t> Бангалорських </a:t>
            </a:r>
            <a:r>
              <a:rPr lang="ru-RU" altLang="uk-UA" sz="2200" b="1" dirty="0" err="1">
                <a:solidFill>
                  <a:srgbClr val="004E9E"/>
                </a:solidFill>
              </a:rPr>
              <a:t>принципів</a:t>
            </a:r>
            <a:r>
              <a:rPr lang="ru-RU" altLang="uk-UA" sz="2200" b="1" dirty="0">
                <a:solidFill>
                  <a:srgbClr val="004E9E"/>
                </a:solidFill>
              </a:rPr>
              <a:t> </a:t>
            </a:r>
            <a:r>
              <a:rPr lang="ru-RU" altLang="uk-UA" sz="2200" b="1" dirty="0" err="1">
                <a:solidFill>
                  <a:srgbClr val="004E9E"/>
                </a:solidFill>
              </a:rPr>
              <a:t>поведінки</a:t>
            </a:r>
            <a:r>
              <a:rPr lang="ru-RU" altLang="uk-UA" sz="2200" b="1" dirty="0">
                <a:solidFill>
                  <a:srgbClr val="004E9E"/>
                </a:solidFill>
              </a:rPr>
              <a:t> </a:t>
            </a:r>
            <a:r>
              <a:rPr lang="ru-RU" altLang="uk-UA" sz="2200" b="1" dirty="0" err="1">
                <a:solidFill>
                  <a:srgbClr val="004E9E"/>
                </a:solidFill>
              </a:rPr>
              <a:t>суддів</a:t>
            </a:r>
            <a:r>
              <a:rPr lang="ru-RU" altLang="uk-UA" sz="2200" b="1" dirty="0">
                <a:solidFill>
                  <a:srgbClr val="004E9E"/>
                </a:solidFill>
              </a:rPr>
              <a:t> (</a:t>
            </a:r>
            <a:r>
              <a:rPr lang="en-US" altLang="uk-UA" sz="2200" b="1" dirty="0">
                <a:solidFill>
                  <a:srgbClr val="004E9E"/>
                </a:solidFill>
              </a:rPr>
              <a:t>United Nations Office on Drugs and Crime</a:t>
            </a:r>
            <a:r>
              <a:rPr lang="uk-UA" altLang="uk-UA" sz="2200" b="1" dirty="0">
                <a:solidFill>
                  <a:srgbClr val="004E9E"/>
                </a:solidFill>
              </a:rPr>
              <a:t>;</a:t>
            </a:r>
            <a:r>
              <a:rPr lang="ru-RU" altLang="uk-UA" sz="2200" b="1" dirty="0">
                <a:solidFill>
                  <a:srgbClr val="004E9E"/>
                </a:solidFill>
              </a:rPr>
              <a:t> вересень 2007 р.) </a:t>
            </a:r>
          </a:p>
          <a:p>
            <a:pPr algn="ctr">
              <a:lnSpc>
                <a:spcPct val="100000"/>
              </a:lnSpc>
              <a:spcBef>
                <a:spcPct val="0"/>
              </a:spcBef>
              <a:spcAft>
                <a:spcPts val="1200"/>
              </a:spcAft>
              <a:buFont typeface="Arial" panose="020B0604020202020204" pitchFamily="34" charset="0"/>
              <a:buNone/>
            </a:pPr>
            <a:r>
              <a:rPr lang="ru-RU" altLang="uk-UA" sz="2200" b="1" dirty="0">
                <a:solidFill>
                  <a:srgbClr val="004E9E"/>
                </a:solidFill>
              </a:rPr>
              <a:t>https://rsu.gov.ua/uploads/article/komentari-bangalorski-9818bfbb11.pdf </a:t>
            </a:r>
          </a:p>
        </p:txBody>
      </p:sp>
      <p:sp>
        <p:nvSpPr>
          <p:cNvPr id="2" name="Прямоугольник 4">
            <a:extLst>
              <a:ext uri="{FF2B5EF4-FFF2-40B4-BE49-F238E27FC236}">
                <a16:creationId xmlns:a16="http://schemas.microsoft.com/office/drawing/2014/main" id="{C432BCFE-C41F-95DC-ED62-C8C8DBF1608D}"/>
              </a:ext>
            </a:extLst>
          </p:cNvPr>
          <p:cNvSpPr>
            <a:spLocks noChangeArrowheads="1"/>
          </p:cNvSpPr>
          <p:nvPr/>
        </p:nvSpPr>
        <p:spPr bwMode="auto">
          <a:xfrm>
            <a:off x="490222" y="2482428"/>
            <a:ext cx="11189439" cy="243143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2949"/>
                </a:solidFill>
              </a:rPr>
              <a:t>Витяг з </a:t>
            </a:r>
            <a:r>
              <a:rPr lang="ru-RU" altLang="uk-UA" sz="2200" dirty="0" err="1">
                <a:solidFill>
                  <a:srgbClr val="002949"/>
                </a:solidFill>
              </a:rPr>
              <a:t>праці</a:t>
            </a:r>
            <a:r>
              <a:rPr lang="ru-RU" altLang="uk-UA" sz="2200" dirty="0">
                <a:solidFill>
                  <a:srgbClr val="002949"/>
                </a:solidFill>
              </a:rPr>
              <a:t> «Мішне Тора», 72 </a:t>
            </a:r>
            <a:r>
              <a:rPr lang="ru-RU" altLang="uk-UA" sz="2200" dirty="0" err="1">
                <a:solidFill>
                  <a:srgbClr val="002949"/>
                </a:solidFill>
              </a:rPr>
              <a:t>написаної</a:t>
            </a:r>
            <a:r>
              <a:rPr lang="ru-RU" altLang="uk-UA" sz="2200" dirty="0">
                <a:solidFill>
                  <a:srgbClr val="002949"/>
                </a:solidFill>
              </a:rPr>
              <a:t> </a:t>
            </a:r>
            <a:r>
              <a:rPr lang="ru-RU" altLang="uk-UA" sz="2200" dirty="0" err="1">
                <a:solidFill>
                  <a:srgbClr val="002949"/>
                </a:solidFill>
              </a:rPr>
              <a:t>видатним</a:t>
            </a:r>
            <a:r>
              <a:rPr lang="ru-RU" altLang="uk-UA" sz="2200" dirty="0">
                <a:solidFill>
                  <a:srgbClr val="002949"/>
                </a:solidFill>
              </a:rPr>
              <a:t> </a:t>
            </a:r>
            <a:r>
              <a:rPr lang="ru-RU" altLang="uk-UA" sz="2200" dirty="0" err="1">
                <a:solidFill>
                  <a:srgbClr val="002949"/>
                </a:solidFill>
              </a:rPr>
              <a:t>єврейським</a:t>
            </a:r>
            <a:r>
              <a:rPr lang="ru-RU" altLang="uk-UA" sz="2200" dirty="0">
                <a:solidFill>
                  <a:srgbClr val="002949"/>
                </a:solidFill>
              </a:rPr>
              <a:t> </a:t>
            </a:r>
            <a:r>
              <a:rPr lang="ru-RU" altLang="uk-UA" sz="2200" dirty="0" err="1">
                <a:solidFill>
                  <a:srgbClr val="002949"/>
                </a:solidFill>
              </a:rPr>
              <a:t>правознавцем</a:t>
            </a:r>
            <a:r>
              <a:rPr lang="ru-RU" altLang="uk-UA" sz="2200" dirty="0">
                <a:solidFill>
                  <a:srgbClr val="002949"/>
                </a:solidFill>
              </a:rPr>
              <a:t> Моше Маймонідом (1135-1205 </a:t>
            </a:r>
            <a:r>
              <a:rPr lang="ru-RU" altLang="uk-UA" sz="2200" dirty="0" err="1">
                <a:solidFill>
                  <a:srgbClr val="002949"/>
                </a:solidFill>
              </a:rPr>
              <a:t>рр</a:t>
            </a:r>
            <a:r>
              <a:rPr lang="ru-RU" altLang="uk-UA" sz="22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200" dirty="0">
                <a:solidFill>
                  <a:srgbClr val="002949"/>
                </a:solidFill>
              </a:rPr>
              <a:t>… Тому </a:t>
            </a:r>
            <a:r>
              <a:rPr lang="ru-RU" altLang="uk-UA" sz="2200" dirty="0" err="1">
                <a:solidFill>
                  <a:srgbClr val="002949"/>
                </a:solidFill>
              </a:rPr>
              <a:t>суддям</a:t>
            </a:r>
            <a:r>
              <a:rPr lang="ru-RU" altLang="uk-UA" sz="2200" dirty="0">
                <a:solidFill>
                  <a:srgbClr val="002949"/>
                </a:solidFill>
              </a:rPr>
              <a:t> </a:t>
            </a:r>
            <a:r>
              <a:rPr lang="ru-RU" altLang="uk-UA" sz="2200" dirty="0" err="1">
                <a:solidFill>
                  <a:srgbClr val="002949"/>
                </a:solidFill>
              </a:rPr>
              <a:t>належить</a:t>
            </a:r>
            <a:r>
              <a:rPr lang="ru-RU" altLang="uk-UA" sz="2200" dirty="0">
                <a:solidFill>
                  <a:srgbClr val="002949"/>
                </a:solidFill>
              </a:rPr>
              <a:t> </a:t>
            </a:r>
            <a:r>
              <a:rPr lang="ru-RU" altLang="uk-UA" sz="2200" dirty="0" err="1">
                <a:solidFill>
                  <a:srgbClr val="002949"/>
                </a:solidFill>
              </a:rPr>
              <a:t>засідати</a:t>
            </a:r>
            <a:r>
              <a:rPr lang="ru-RU" altLang="uk-UA" sz="2200" dirty="0">
                <a:solidFill>
                  <a:srgbClr val="002949"/>
                </a:solidFill>
              </a:rPr>
              <a:t> в </a:t>
            </a:r>
            <a:r>
              <a:rPr lang="ru-RU" altLang="uk-UA" sz="2200" dirty="0" err="1">
                <a:solidFill>
                  <a:srgbClr val="002949"/>
                </a:solidFill>
              </a:rPr>
              <a:t>суді</a:t>
            </a:r>
            <a:r>
              <a:rPr lang="ru-RU" altLang="uk-UA" sz="2200" dirty="0">
                <a:solidFill>
                  <a:srgbClr val="002949"/>
                </a:solidFill>
              </a:rPr>
              <a:t> в </a:t>
            </a:r>
            <a:r>
              <a:rPr lang="ru-RU" altLang="uk-UA" sz="2200" dirty="0" err="1">
                <a:solidFill>
                  <a:srgbClr val="002949"/>
                </a:solidFill>
              </a:rPr>
              <a:t>мантіях</a:t>
            </a:r>
            <a:r>
              <a:rPr lang="ru-RU" altLang="uk-UA" sz="2200" dirty="0">
                <a:solidFill>
                  <a:srgbClr val="002949"/>
                </a:solidFill>
              </a:rPr>
              <a:t>, </a:t>
            </a:r>
            <a:r>
              <a:rPr lang="ru-RU" altLang="uk-UA" sz="2200" dirty="0" err="1">
                <a:solidFill>
                  <a:srgbClr val="002949"/>
                </a:solidFill>
              </a:rPr>
              <a:t>прикрашених</a:t>
            </a:r>
            <a:r>
              <a:rPr lang="ru-RU" altLang="uk-UA" sz="2200" dirty="0">
                <a:solidFill>
                  <a:srgbClr val="002949"/>
                </a:solidFill>
              </a:rPr>
              <a:t> по краю бахромою, та бути </a:t>
            </a:r>
            <a:r>
              <a:rPr lang="ru-RU" altLang="uk-UA" sz="2200" dirty="0" err="1">
                <a:solidFill>
                  <a:srgbClr val="002949"/>
                </a:solidFill>
              </a:rPr>
              <a:t>сповненими</a:t>
            </a:r>
            <a:r>
              <a:rPr lang="ru-RU" altLang="uk-UA" sz="2200" dirty="0">
                <a:solidFill>
                  <a:srgbClr val="002949"/>
                </a:solidFill>
              </a:rPr>
              <a:t> страху й </a:t>
            </a:r>
            <a:r>
              <a:rPr lang="ru-RU" altLang="uk-UA" sz="2200" dirty="0" err="1">
                <a:solidFill>
                  <a:srgbClr val="002949"/>
                </a:solidFill>
              </a:rPr>
              <a:t>благоговіння</a:t>
            </a:r>
            <a:r>
              <a:rPr lang="ru-RU" altLang="uk-UA" sz="2200" dirty="0">
                <a:solidFill>
                  <a:srgbClr val="002949"/>
                </a:solidFill>
              </a:rPr>
              <a:t>, у </a:t>
            </a:r>
            <a:r>
              <a:rPr lang="ru-RU" altLang="uk-UA" sz="2200" dirty="0" err="1">
                <a:solidFill>
                  <a:srgbClr val="002949"/>
                </a:solidFill>
              </a:rPr>
              <a:t>найбільш</a:t>
            </a:r>
            <a:r>
              <a:rPr lang="ru-RU" altLang="uk-UA" sz="2200" dirty="0">
                <a:solidFill>
                  <a:srgbClr val="002949"/>
                </a:solidFill>
              </a:rPr>
              <a:t> </a:t>
            </a:r>
            <a:r>
              <a:rPr lang="ru-RU" altLang="uk-UA" sz="2200" dirty="0" err="1">
                <a:solidFill>
                  <a:srgbClr val="002949"/>
                </a:solidFill>
              </a:rPr>
              <a:t>серйозному</a:t>
            </a:r>
            <a:r>
              <a:rPr lang="ru-RU" altLang="uk-UA" sz="2200" dirty="0">
                <a:solidFill>
                  <a:srgbClr val="002949"/>
                </a:solidFill>
              </a:rPr>
              <a:t> </a:t>
            </a:r>
            <a:r>
              <a:rPr lang="ru-RU" altLang="uk-UA" sz="2200" dirty="0" err="1">
                <a:solidFill>
                  <a:srgbClr val="002949"/>
                </a:solidFill>
              </a:rPr>
              <a:t>стані</a:t>
            </a:r>
            <a:r>
              <a:rPr lang="ru-RU" altLang="uk-UA" sz="2200" dirty="0">
                <a:solidFill>
                  <a:srgbClr val="002949"/>
                </a:solidFill>
              </a:rPr>
              <a:t> духу. </a:t>
            </a:r>
            <a:r>
              <a:rPr lang="ru-RU" altLang="uk-UA" sz="2200" dirty="0" err="1">
                <a:solidFill>
                  <a:srgbClr val="002949"/>
                </a:solidFill>
              </a:rPr>
              <a:t>Їм</a:t>
            </a:r>
            <a:r>
              <a:rPr lang="ru-RU" altLang="uk-UA" sz="2200" dirty="0">
                <a:solidFill>
                  <a:srgbClr val="002949"/>
                </a:solidFill>
              </a:rPr>
              <a:t> заборонено </a:t>
            </a:r>
            <a:r>
              <a:rPr lang="ru-RU" altLang="uk-UA" sz="2200" dirty="0" err="1">
                <a:solidFill>
                  <a:srgbClr val="002949"/>
                </a:solidFill>
              </a:rPr>
              <a:t>поводити</a:t>
            </a:r>
            <a:r>
              <a:rPr lang="ru-RU" altLang="uk-UA" sz="2200" dirty="0">
                <a:solidFill>
                  <a:srgbClr val="002949"/>
                </a:solidFill>
              </a:rPr>
              <a:t> себе </a:t>
            </a:r>
            <a:r>
              <a:rPr lang="ru-RU" altLang="uk-UA" sz="2200" dirty="0" err="1">
                <a:solidFill>
                  <a:srgbClr val="002949"/>
                </a:solidFill>
              </a:rPr>
              <a:t>легковажно</a:t>
            </a:r>
            <a:r>
              <a:rPr lang="ru-RU" altLang="uk-UA" sz="2200" dirty="0">
                <a:solidFill>
                  <a:srgbClr val="002949"/>
                </a:solidFill>
              </a:rPr>
              <a:t>, </a:t>
            </a:r>
            <a:r>
              <a:rPr lang="ru-RU" altLang="uk-UA" sz="2200" dirty="0" err="1">
                <a:solidFill>
                  <a:srgbClr val="002949"/>
                </a:solidFill>
              </a:rPr>
              <a:t>жартувати</a:t>
            </a:r>
            <a:r>
              <a:rPr lang="ru-RU" altLang="uk-UA" sz="2200" dirty="0">
                <a:solidFill>
                  <a:srgbClr val="002949"/>
                </a:solidFill>
              </a:rPr>
              <a:t> </a:t>
            </a:r>
            <a:r>
              <a:rPr lang="ru-RU" altLang="uk-UA" sz="2200" dirty="0" err="1">
                <a:solidFill>
                  <a:srgbClr val="002949"/>
                </a:solidFill>
              </a:rPr>
              <a:t>чи</a:t>
            </a:r>
            <a:r>
              <a:rPr lang="ru-RU" altLang="uk-UA" sz="2200" dirty="0">
                <a:solidFill>
                  <a:srgbClr val="002949"/>
                </a:solidFill>
              </a:rPr>
              <a:t> </a:t>
            </a:r>
            <a:r>
              <a:rPr lang="ru-RU" altLang="uk-UA" sz="2200" dirty="0" err="1">
                <a:solidFill>
                  <a:srgbClr val="002949"/>
                </a:solidFill>
              </a:rPr>
              <a:t>розмовляти</a:t>
            </a:r>
            <a:r>
              <a:rPr lang="ru-RU" altLang="uk-UA" sz="2200" dirty="0">
                <a:solidFill>
                  <a:srgbClr val="002949"/>
                </a:solidFill>
              </a:rPr>
              <a:t> про </a:t>
            </a:r>
            <a:r>
              <a:rPr lang="ru-RU" altLang="uk-UA" sz="2200" dirty="0" err="1">
                <a:solidFill>
                  <a:srgbClr val="002949"/>
                </a:solidFill>
              </a:rPr>
              <a:t>неважливе</a:t>
            </a:r>
            <a:r>
              <a:rPr lang="ru-RU" altLang="uk-UA" sz="2200" dirty="0">
                <a:solidFill>
                  <a:srgbClr val="002949"/>
                </a:solidFill>
              </a:rPr>
              <a:t>…</a:t>
            </a:r>
          </a:p>
          <a:p>
            <a:pPr algn="just">
              <a:lnSpc>
                <a:spcPct val="100000"/>
              </a:lnSpc>
              <a:spcBef>
                <a:spcPct val="0"/>
              </a:spcBef>
              <a:spcAft>
                <a:spcPts val="1200"/>
              </a:spcAft>
              <a:buFont typeface="Arial" panose="020B0604020202020204" pitchFamily="34" charset="0"/>
              <a:buNone/>
            </a:pPr>
            <a:endParaRPr lang="ru-RU" altLang="uk-UA" sz="2200" dirty="0">
              <a:solidFill>
                <a:srgbClr val="002949"/>
              </a:solidFill>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12</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2856" y="1677354"/>
            <a:ext cx="11189439" cy="427809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Правники завжди становили об’єднання, доступ до якого для сторонніх був обмеженим. Звідси і використання латинської мови середньовічними юристами, вже мертвої мови на той час, без знання якої не можна було не вчитися праву, не вчити йому, не практикувати його. Відлуння цієї традиції можна побачити в юриспруденції і сьогодні – у латинських виразах, що їх вживають європейські суди і навіть окремі юристи, у класах з латини у правничих школах тощо. </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Звідси також й атрибути професії, що мали на меті підкреслити урочистість, важливість, незалежність, але й окремість юридичної діяльності: мантія, перука тощо.</a:t>
            </a:r>
          </a:p>
          <a:p>
            <a:pPr algn="just">
              <a:lnSpc>
                <a:spcPct val="100000"/>
              </a:lnSpc>
              <a:spcBef>
                <a:spcPct val="0"/>
              </a:spcBef>
              <a:spcAft>
                <a:spcPts val="1200"/>
              </a:spcAft>
              <a:buFont typeface="Arial" panose="020B0604020202020204" pitchFamily="34" charset="0"/>
              <a:buNone/>
            </a:pPr>
            <a:endParaRPr lang="ru-RU" altLang="uk-UA" sz="2200" dirty="0">
              <a:solidFill>
                <a:srgbClr val="002949"/>
              </a:solidFill>
            </a:endParaRPr>
          </a:p>
          <a:p>
            <a:pPr algn="just">
              <a:lnSpc>
                <a:spcPct val="100000"/>
              </a:lnSpc>
              <a:spcBef>
                <a:spcPct val="0"/>
              </a:spcBef>
              <a:spcAft>
                <a:spcPts val="1200"/>
              </a:spcAft>
              <a:buNone/>
            </a:pPr>
            <a:r>
              <a:rPr lang="en-US" altLang="uk-UA" sz="2200" dirty="0">
                <a:solidFill>
                  <a:srgbClr val="002949"/>
                </a:solidFill>
              </a:rPr>
              <a:t>https://newjustice.org.ua/wp-content/uploads/2018/04/Session-3-Study-on-Public-Perception-of-the-Judiciary-in-Ukrainian-Culture-Ukr.docx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2856" y="472806"/>
            <a:ext cx="11189439" cy="110799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Вовк Дмитро. </a:t>
            </a:r>
            <a:r>
              <a:rPr lang="ru-RU" altLang="uk-UA" sz="2200" dirty="0" err="1">
                <a:solidFill>
                  <a:srgbClr val="004E9E"/>
                </a:solidFill>
              </a:rPr>
              <a:t>Звіт</a:t>
            </a:r>
            <a:r>
              <a:rPr lang="ru-RU" altLang="uk-UA" sz="2200" dirty="0">
                <a:solidFill>
                  <a:srgbClr val="004E9E"/>
                </a:solidFill>
              </a:rPr>
              <a:t> за результатами </a:t>
            </a:r>
            <a:r>
              <a:rPr lang="ru-RU" altLang="uk-UA" sz="2200" dirty="0" err="1">
                <a:solidFill>
                  <a:srgbClr val="004E9E"/>
                </a:solidFill>
              </a:rPr>
              <a:t>дослідження</a:t>
            </a:r>
            <a:r>
              <a:rPr lang="ru-RU" altLang="uk-UA" sz="2200" dirty="0">
                <a:solidFill>
                  <a:srgbClr val="004E9E"/>
                </a:solidFill>
              </a:rPr>
              <a:t> образу </a:t>
            </a:r>
            <a:r>
              <a:rPr lang="ru-RU" altLang="uk-UA" sz="2200" dirty="0" err="1">
                <a:solidFill>
                  <a:srgbClr val="004E9E"/>
                </a:solidFill>
              </a:rPr>
              <a:t>судді</a:t>
            </a:r>
            <a:r>
              <a:rPr lang="ru-RU" altLang="uk-UA" sz="2200" dirty="0">
                <a:solidFill>
                  <a:srgbClr val="004E9E"/>
                </a:solidFill>
              </a:rPr>
              <a:t> в </a:t>
            </a:r>
            <a:r>
              <a:rPr lang="ru-RU" altLang="uk-UA" sz="2200" dirty="0" err="1">
                <a:solidFill>
                  <a:srgbClr val="004E9E"/>
                </a:solidFill>
              </a:rPr>
              <a:t>контексті</a:t>
            </a:r>
            <a:r>
              <a:rPr lang="ru-RU" altLang="uk-UA" sz="2200" dirty="0">
                <a:solidFill>
                  <a:srgbClr val="004E9E"/>
                </a:solidFill>
              </a:rPr>
              <a:t> образу </a:t>
            </a:r>
            <a:r>
              <a:rPr lang="ru-RU" altLang="uk-UA" sz="2200" dirty="0" err="1">
                <a:solidFill>
                  <a:srgbClr val="004E9E"/>
                </a:solidFill>
              </a:rPr>
              <a:t>правника</a:t>
            </a:r>
            <a:r>
              <a:rPr lang="ru-RU" altLang="uk-UA" sz="2200" dirty="0">
                <a:solidFill>
                  <a:srgbClr val="004E9E"/>
                </a:solidFill>
              </a:rPr>
              <a:t> в </a:t>
            </a:r>
            <a:r>
              <a:rPr lang="ru-RU" altLang="uk-UA" sz="2200" dirty="0" err="1">
                <a:solidFill>
                  <a:srgbClr val="004E9E"/>
                </a:solidFill>
              </a:rPr>
              <a:t>українському</a:t>
            </a:r>
            <a:r>
              <a:rPr lang="ru-RU" altLang="uk-UA" sz="2200" dirty="0">
                <a:solidFill>
                  <a:srgbClr val="004E9E"/>
                </a:solidFill>
              </a:rPr>
              <a:t> </a:t>
            </a:r>
            <a:r>
              <a:rPr lang="ru-RU" altLang="uk-UA" sz="2200" dirty="0" err="1">
                <a:solidFill>
                  <a:srgbClr val="004E9E"/>
                </a:solidFill>
              </a:rPr>
              <a:t>суспільстві</a:t>
            </a:r>
            <a:r>
              <a:rPr lang="ru-RU" altLang="uk-UA" sz="2200" dirty="0">
                <a:solidFill>
                  <a:srgbClr val="004E9E"/>
                </a:solidFill>
              </a:rPr>
              <a:t> (</a:t>
            </a:r>
            <a:r>
              <a:rPr lang="ru-RU" altLang="uk-UA" sz="2200" dirty="0" err="1">
                <a:solidFill>
                  <a:srgbClr val="004E9E"/>
                </a:solidFill>
              </a:rPr>
              <a:t>Програма</a:t>
            </a:r>
            <a:r>
              <a:rPr lang="ru-RU" altLang="uk-UA" sz="2200" dirty="0">
                <a:solidFill>
                  <a:srgbClr val="004E9E"/>
                </a:solidFill>
              </a:rPr>
              <a:t> </a:t>
            </a:r>
            <a:r>
              <a:rPr lang="en-US" altLang="uk-UA" sz="2200" dirty="0">
                <a:solidFill>
                  <a:srgbClr val="004E9E"/>
                </a:solidFill>
              </a:rPr>
              <a:t>USAID </a:t>
            </a:r>
            <a:r>
              <a:rPr lang="uk-UA" altLang="uk-UA" sz="2200" dirty="0">
                <a:solidFill>
                  <a:srgbClr val="004E9E"/>
                </a:solidFill>
              </a:rPr>
              <a:t>щодо</a:t>
            </a:r>
            <a:r>
              <a:rPr lang="en-US" altLang="uk-UA" sz="2200" dirty="0">
                <a:solidFill>
                  <a:srgbClr val="004E9E"/>
                </a:solidFill>
              </a:rPr>
              <a:t> </a:t>
            </a:r>
            <a:r>
              <a:rPr lang="ru-RU" altLang="uk-UA" sz="2200" dirty="0" err="1">
                <a:solidFill>
                  <a:srgbClr val="004E9E"/>
                </a:solidFill>
              </a:rPr>
              <a:t>реформування</a:t>
            </a:r>
            <a:r>
              <a:rPr lang="ru-RU" altLang="uk-UA" sz="2200" dirty="0">
                <a:solidFill>
                  <a:srgbClr val="004E9E"/>
                </a:solidFill>
              </a:rPr>
              <a:t> сектору </a:t>
            </a:r>
            <a:r>
              <a:rPr lang="ru-RU" altLang="uk-UA" sz="2200" dirty="0" err="1">
                <a:solidFill>
                  <a:srgbClr val="004E9E"/>
                </a:solidFill>
              </a:rPr>
              <a:t>юстиції</a:t>
            </a:r>
            <a:r>
              <a:rPr lang="ru-RU" altLang="uk-UA" sz="2200" dirty="0">
                <a:solidFill>
                  <a:srgbClr val="004E9E"/>
                </a:solidFill>
              </a:rPr>
              <a:t> «</a:t>
            </a:r>
            <a:r>
              <a:rPr lang="ru-RU" altLang="uk-UA" sz="2200" dirty="0" err="1">
                <a:solidFill>
                  <a:srgbClr val="004E9E"/>
                </a:solidFill>
              </a:rPr>
              <a:t>Нове</a:t>
            </a:r>
            <a:r>
              <a:rPr lang="ru-RU" altLang="uk-UA" sz="2200" dirty="0">
                <a:solidFill>
                  <a:srgbClr val="004E9E"/>
                </a:solidFill>
              </a:rPr>
              <a:t> </a:t>
            </a:r>
            <a:r>
              <a:rPr lang="ru-RU" altLang="uk-UA" sz="2200" dirty="0" err="1">
                <a:solidFill>
                  <a:srgbClr val="004E9E"/>
                </a:solidFill>
              </a:rPr>
              <a:t>правосуддя</a:t>
            </a:r>
            <a:r>
              <a:rPr lang="ru-RU" altLang="uk-UA" sz="2200" dirty="0">
                <a:solidFill>
                  <a:srgbClr val="004E9E"/>
                </a:solidFill>
              </a:rPr>
              <a:t>»)</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13</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502919" y="481235"/>
            <a:ext cx="11201401" cy="538609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1900" dirty="0" err="1">
                <a:solidFill>
                  <a:srgbClr val="002949"/>
                </a:solidFill>
              </a:rPr>
              <a:t>Суддівська</a:t>
            </a:r>
            <a:r>
              <a:rPr lang="ru-RU" altLang="uk-UA" sz="1900" dirty="0">
                <a:solidFill>
                  <a:srgbClr val="002949"/>
                </a:solidFill>
              </a:rPr>
              <a:t> </a:t>
            </a:r>
            <a:r>
              <a:rPr lang="ru-RU" altLang="uk-UA" sz="1900" dirty="0" err="1">
                <a:solidFill>
                  <a:srgbClr val="002949"/>
                </a:solidFill>
              </a:rPr>
              <a:t>мантія</a:t>
            </a:r>
            <a:r>
              <a:rPr lang="ru-RU" altLang="uk-UA" sz="1900" dirty="0">
                <a:solidFill>
                  <a:srgbClr val="002949"/>
                </a:solidFill>
              </a:rPr>
              <a:t> є символом </a:t>
            </a:r>
            <a:r>
              <a:rPr lang="ru-RU" altLang="uk-UA" sz="1900" dirty="0" err="1">
                <a:solidFill>
                  <a:srgbClr val="002949"/>
                </a:solidFill>
              </a:rPr>
              <a:t>відмінності</a:t>
            </a:r>
            <a:r>
              <a:rPr lang="ru-RU" altLang="uk-UA" sz="1900" dirty="0">
                <a:solidFill>
                  <a:srgbClr val="002949"/>
                </a:solidFill>
              </a:rPr>
              <a:t> </a:t>
            </a:r>
            <a:r>
              <a:rPr lang="ru-RU" altLang="uk-UA" sz="1900" dirty="0" err="1">
                <a:solidFill>
                  <a:srgbClr val="002949"/>
                </a:solidFill>
              </a:rPr>
              <a:t>судді</a:t>
            </a:r>
            <a:r>
              <a:rPr lang="ru-RU" altLang="uk-UA" sz="1900" dirty="0">
                <a:solidFill>
                  <a:srgbClr val="002949"/>
                </a:solidFill>
              </a:rPr>
              <a:t> й </a:t>
            </a:r>
            <a:r>
              <a:rPr lang="ru-RU" altLang="uk-UA" sz="1900" dirty="0" err="1">
                <a:solidFill>
                  <a:srgbClr val="002949"/>
                </a:solidFill>
              </a:rPr>
              <a:t>водночас</a:t>
            </a:r>
            <a:r>
              <a:rPr lang="ru-RU" altLang="uk-UA" sz="1900" dirty="0">
                <a:solidFill>
                  <a:srgbClr val="002949"/>
                </a:solidFill>
              </a:rPr>
              <a:t> </a:t>
            </a:r>
            <a:r>
              <a:rPr lang="ru-RU" altLang="uk-UA" sz="1900" dirty="0" err="1">
                <a:solidFill>
                  <a:srgbClr val="002949"/>
                </a:solidFill>
              </a:rPr>
              <a:t>рівності</a:t>
            </a:r>
            <a:r>
              <a:rPr lang="ru-RU" altLang="uk-UA" sz="1900" dirty="0">
                <a:solidFill>
                  <a:srgbClr val="002949"/>
                </a:solidFill>
              </a:rPr>
              <a:t>, </a:t>
            </a:r>
            <a:r>
              <a:rPr lang="ru-RU" altLang="uk-UA" sz="1900" dirty="0" err="1">
                <a:solidFill>
                  <a:srgbClr val="002949"/>
                </a:solidFill>
              </a:rPr>
              <a:t>показуючи</a:t>
            </a:r>
            <a:r>
              <a:rPr lang="ru-RU" altLang="uk-UA" sz="1900" dirty="0">
                <a:solidFill>
                  <a:srgbClr val="002949"/>
                </a:solidFill>
              </a:rPr>
              <a:t>, </a:t>
            </a:r>
            <a:r>
              <a:rPr lang="ru-RU" altLang="uk-UA" sz="1900" dirty="0" err="1">
                <a:solidFill>
                  <a:srgbClr val="002949"/>
                </a:solidFill>
              </a:rPr>
              <a:t>що</a:t>
            </a:r>
            <a:r>
              <a:rPr lang="ru-RU" altLang="uk-UA" sz="1900" dirty="0">
                <a:solidFill>
                  <a:srgbClr val="002949"/>
                </a:solidFill>
              </a:rPr>
              <a:t> юрист, </a:t>
            </a:r>
            <a:r>
              <a:rPr lang="ru-RU" altLang="uk-UA" sz="1900" dirty="0" err="1">
                <a:solidFill>
                  <a:srgbClr val="002949"/>
                </a:solidFill>
              </a:rPr>
              <a:t>який</a:t>
            </a:r>
            <a:r>
              <a:rPr lang="ru-RU" altLang="uk-UA" sz="1900" dirty="0">
                <a:solidFill>
                  <a:srgbClr val="002949"/>
                </a:solidFill>
              </a:rPr>
              <a:t> </a:t>
            </a:r>
            <a:r>
              <a:rPr lang="ru-RU" altLang="uk-UA" sz="1900" dirty="0" err="1">
                <a:solidFill>
                  <a:srgbClr val="002949"/>
                </a:solidFill>
              </a:rPr>
              <a:t>займає</a:t>
            </a:r>
            <a:r>
              <a:rPr lang="ru-RU" altLang="uk-UA" sz="1900" dirty="0">
                <a:solidFill>
                  <a:srgbClr val="002949"/>
                </a:solidFill>
              </a:rPr>
              <a:t> посаду </a:t>
            </a:r>
            <a:r>
              <a:rPr lang="ru-RU" altLang="uk-UA" sz="1900" dirty="0" err="1">
                <a:solidFill>
                  <a:srgbClr val="002949"/>
                </a:solidFill>
              </a:rPr>
              <a:t>судді</a:t>
            </a:r>
            <a:r>
              <a:rPr lang="ru-RU" altLang="uk-UA" sz="1900" dirty="0">
                <a:solidFill>
                  <a:srgbClr val="002949"/>
                </a:solidFill>
              </a:rPr>
              <a:t>, не повинен </a:t>
            </a:r>
            <a:r>
              <a:rPr lang="ru-RU" altLang="uk-UA" sz="1900" dirty="0" err="1">
                <a:solidFill>
                  <a:srgbClr val="002949"/>
                </a:solidFill>
              </a:rPr>
              <a:t>підкреслювати</a:t>
            </a:r>
            <a:r>
              <a:rPr lang="ru-RU" altLang="uk-UA" sz="1900" dirty="0">
                <a:solidFill>
                  <a:srgbClr val="002949"/>
                </a:solidFill>
              </a:rPr>
              <a:t> свою </a:t>
            </a:r>
            <a:r>
              <a:rPr lang="ru-RU" altLang="uk-UA" sz="1900" dirty="0" err="1">
                <a:solidFill>
                  <a:srgbClr val="002949"/>
                </a:solidFill>
              </a:rPr>
              <a:t>індивідуальність</a:t>
            </a:r>
            <a:r>
              <a:rPr lang="ru-RU" altLang="uk-UA" sz="1900" dirty="0">
                <a:solidFill>
                  <a:srgbClr val="002949"/>
                </a:solidFill>
              </a:rPr>
              <a:t> </a:t>
            </a:r>
            <a:r>
              <a:rPr lang="ru-RU" altLang="uk-UA" sz="1900" dirty="0" err="1">
                <a:solidFill>
                  <a:srgbClr val="002949"/>
                </a:solidFill>
              </a:rPr>
              <a:t>елегантним</a:t>
            </a:r>
            <a:r>
              <a:rPr lang="ru-RU" altLang="uk-UA" sz="1900" dirty="0">
                <a:solidFill>
                  <a:srgbClr val="002949"/>
                </a:solidFill>
              </a:rPr>
              <a:t> </a:t>
            </a:r>
            <a:r>
              <a:rPr lang="ru-RU" altLang="uk-UA" sz="1900" dirty="0" err="1">
                <a:solidFill>
                  <a:srgbClr val="002949"/>
                </a:solidFill>
              </a:rPr>
              <a:t>одягом</a:t>
            </a:r>
            <a:r>
              <a:rPr lang="ru-RU" altLang="uk-UA" sz="1900" dirty="0">
                <a:solidFill>
                  <a:srgbClr val="002949"/>
                </a:solidFill>
              </a:rPr>
              <a:t>. </a:t>
            </a:r>
            <a:r>
              <a:rPr lang="ru-RU" altLang="uk-UA" sz="1900" dirty="0" err="1">
                <a:solidFill>
                  <a:srgbClr val="002949"/>
                </a:solidFill>
              </a:rPr>
              <a:t>Суддівська</a:t>
            </a:r>
            <a:r>
              <a:rPr lang="ru-RU" altLang="uk-UA" sz="1900" dirty="0">
                <a:solidFill>
                  <a:srgbClr val="002949"/>
                </a:solidFill>
              </a:rPr>
              <a:t> </a:t>
            </a:r>
            <a:r>
              <a:rPr lang="ru-RU" altLang="uk-UA" sz="1900" dirty="0" err="1">
                <a:solidFill>
                  <a:srgbClr val="002949"/>
                </a:solidFill>
              </a:rPr>
              <a:t>мантія</a:t>
            </a:r>
            <a:r>
              <a:rPr lang="ru-RU" altLang="uk-UA" sz="1900" dirty="0">
                <a:solidFill>
                  <a:srgbClr val="002949"/>
                </a:solidFill>
              </a:rPr>
              <a:t> </a:t>
            </a:r>
            <a:r>
              <a:rPr lang="ru-RU" altLang="uk-UA" sz="1900" dirty="0" err="1">
                <a:solidFill>
                  <a:srgbClr val="002949"/>
                </a:solidFill>
              </a:rPr>
              <a:t>була</a:t>
            </a:r>
            <a:r>
              <a:rPr lang="ru-RU" altLang="uk-UA" sz="1900" dirty="0">
                <a:solidFill>
                  <a:srgbClr val="002949"/>
                </a:solidFill>
              </a:rPr>
              <a:t> </a:t>
            </a:r>
            <a:r>
              <a:rPr lang="ru-RU" altLang="uk-UA" sz="1900" dirty="0" err="1">
                <a:solidFill>
                  <a:srgbClr val="002949"/>
                </a:solidFill>
              </a:rPr>
              <a:t>запроваджена</a:t>
            </a:r>
            <a:r>
              <a:rPr lang="ru-RU" altLang="uk-UA" sz="1900" dirty="0">
                <a:solidFill>
                  <a:srgbClr val="002949"/>
                </a:solidFill>
              </a:rPr>
              <a:t> для того, </a:t>
            </a:r>
            <a:r>
              <a:rPr lang="ru-RU" altLang="uk-UA" sz="1900" dirty="0" err="1">
                <a:solidFill>
                  <a:srgbClr val="002949"/>
                </a:solidFill>
              </a:rPr>
              <a:t>щоб</a:t>
            </a:r>
            <a:r>
              <a:rPr lang="ru-RU" altLang="uk-UA" sz="1900" dirty="0">
                <a:solidFill>
                  <a:srgbClr val="002949"/>
                </a:solidFill>
              </a:rPr>
              <a:t> </a:t>
            </a:r>
            <a:r>
              <a:rPr lang="ru-RU" altLang="uk-UA" sz="1900" dirty="0" err="1">
                <a:solidFill>
                  <a:srgbClr val="002949"/>
                </a:solidFill>
              </a:rPr>
              <a:t>символізувати</a:t>
            </a:r>
            <a:r>
              <a:rPr lang="ru-RU" altLang="uk-UA" sz="1900" dirty="0">
                <a:solidFill>
                  <a:srgbClr val="002949"/>
                </a:solidFill>
              </a:rPr>
              <a:t> </a:t>
            </a:r>
            <a:r>
              <a:rPr lang="ru-RU" altLang="uk-UA" sz="1900" dirty="0" err="1">
                <a:solidFill>
                  <a:srgbClr val="002949"/>
                </a:solidFill>
              </a:rPr>
              <a:t>незалежність</a:t>
            </a:r>
            <a:r>
              <a:rPr lang="ru-RU" altLang="uk-UA" sz="1900" dirty="0">
                <a:solidFill>
                  <a:srgbClr val="002949"/>
                </a:solidFill>
              </a:rPr>
              <a:t> та </a:t>
            </a:r>
            <a:r>
              <a:rPr lang="ru-RU" altLang="uk-UA" sz="1900" dirty="0" err="1">
                <a:solidFill>
                  <a:srgbClr val="002949"/>
                </a:solidFill>
              </a:rPr>
              <a:t>неупередженість</a:t>
            </a:r>
            <a:r>
              <a:rPr lang="ru-RU" altLang="uk-UA" sz="1900" dirty="0">
                <a:solidFill>
                  <a:srgbClr val="002949"/>
                </a:solidFill>
              </a:rPr>
              <a:t> суду й </a:t>
            </a:r>
            <a:r>
              <a:rPr lang="ru-RU" altLang="uk-UA" sz="1900" dirty="0" err="1">
                <a:solidFill>
                  <a:srgbClr val="002949"/>
                </a:solidFill>
              </a:rPr>
              <a:t>відмову</a:t>
            </a:r>
            <a:r>
              <a:rPr lang="ru-RU" altLang="uk-UA" sz="1900" dirty="0">
                <a:solidFill>
                  <a:srgbClr val="002949"/>
                </a:solidFill>
              </a:rPr>
              <a:t> </a:t>
            </a:r>
            <a:r>
              <a:rPr lang="ru-RU" altLang="uk-UA" sz="1900" dirty="0" err="1">
                <a:solidFill>
                  <a:srgbClr val="002949"/>
                </a:solidFill>
              </a:rPr>
              <a:t>судді</a:t>
            </a:r>
            <a:r>
              <a:rPr lang="ru-RU" altLang="uk-UA" sz="1900" dirty="0">
                <a:solidFill>
                  <a:srgbClr val="002949"/>
                </a:solidFill>
              </a:rPr>
              <a:t> </a:t>
            </a:r>
            <a:r>
              <a:rPr lang="ru-RU" altLang="uk-UA" sz="1900" dirty="0" err="1">
                <a:solidFill>
                  <a:srgbClr val="002949"/>
                </a:solidFill>
              </a:rPr>
              <a:t>від</a:t>
            </a:r>
            <a:r>
              <a:rPr lang="ru-RU" altLang="uk-UA" sz="1900" dirty="0">
                <a:solidFill>
                  <a:srgbClr val="002949"/>
                </a:solidFill>
              </a:rPr>
              <a:t> </a:t>
            </a:r>
            <a:r>
              <a:rPr lang="ru-RU" altLang="uk-UA" sz="1900" dirty="0" err="1">
                <a:solidFill>
                  <a:srgbClr val="002949"/>
                </a:solidFill>
              </a:rPr>
              <a:t>особистих</a:t>
            </a:r>
            <a:r>
              <a:rPr lang="ru-RU" altLang="uk-UA" sz="1900" dirty="0">
                <a:solidFill>
                  <a:srgbClr val="002949"/>
                </a:solidFill>
              </a:rPr>
              <a:t> </a:t>
            </a:r>
            <a:r>
              <a:rPr lang="ru-RU" altLang="uk-UA" sz="1900" dirty="0" err="1">
                <a:solidFill>
                  <a:srgbClr val="002949"/>
                </a:solidFill>
              </a:rPr>
              <a:t>стосунків</a:t>
            </a:r>
            <a:r>
              <a:rPr lang="ru-RU" altLang="uk-UA" sz="1900" dirty="0">
                <a:solidFill>
                  <a:srgbClr val="002949"/>
                </a:solidFill>
              </a:rPr>
              <a:t> </a:t>
            </a:r>
            <a:r>
              <a:rPr lang="ru-RU" altLang="uk-UA" sz="1900" dirty="0" err="1">
                <a:solidFill>
                  <a:srgbClr val="002949"/>
                </a:solidFill>
              </a:rPr>
              <a:t>зі</a:t>
            </a:r>
            <a:r>
              <a:rPr lang="ru-RU" altLang="uk-UA" sz="1900" dirty="0">
                <a:solidFill>
                  <a:srgbClr val="002949"/>
                </a:solidFill>
              </a:rPr>
              <a:t> сторонами спору, а </a:t>
            </a:r>
            <a:r>
              <a:rPr lang="ru-RU" altLang="uk-UA" sz="1900" dirty="0" err="1">
                <a:solidFill>
                  <a:srgbClr val="002949"/>
                </a:solidFill>
              </a:rPr>
              <a:t>також</a:t>
            </a:r>
            <a:r>
              <a:rPr lang="ru-RU" altLang="uk-UA" sz="1900" dirty="0">
                <a:solidFill>
                  <a:srgbClr val="002949"/>
                </a:solidFill>
              </a:rPr>
              <a:t> </a:t>
            </a:r>
            <a:r>
              <a:rPr lang="ru-RU" altLang="uk-UA" sz="1900" dirty="0" err="1">
                <a:solidFill>
                  <a:srgbClr val="002949"/>
                </a:solidFill>
              </a:rPr>
              <a:t>підкреслити</a:t>
            </a:r>
            <a:r>
              <a:rPr lang="ru-RU" altLang="uk-UA" sz="1900" dirty="0">
                <a:solidFill>
                  <a:srgbClr val="002949"/>
                </a:solidFill>
              </a:rPr>
              <a:t> </a:t>
            </a:r>
            <a:r>
              <a:rPr lang="ru-RU" altLang="uk-UA" sz="1900" dirty="0" err="1">
                <a:solidFill>
                  <a:srgbClr val="002949"/>
                </a:solidFill>
              </a:rPr>
              <a:t>неупередженість</a:t>
            </a:r>
            <a:r>
              <a:rPr lang="ru-RU" altLang="uk-UA" sz="1900" dirty="0">
                <a:solidFill>
                  <a:srgbClr val="002949"/>
                </a:solidFill>
              </a:rPr>
              <a:t> і </a:t>
            </a:r>
            <a:r>
              <a:rPr lang="ru-RU" altLang="uk-UA" sz="1900" dirty="0" err="1">
                <a:solidFill>
                  <a:srgbClr val="002949"/>
                </a:solidFill>
              </a:rPr>
              <a:t>усвідомлення</a:t>
            </a:r>
            <a:r>
              <a:rPr lang="ru-RU" altLang="uk-UA" sz="1900" dirty="0">
                <a:solidFill>
                  <a:srgbClr val="002949"/>
                </a:solidFill>
              </a:rPr>
              <a:t> </a:t>
            </a:r>
            <a:r>
              <a:rPr lang="ru-RU" altLang="uk-UA" sz="1900" dirty="0" err="1">
                <a:solidFill>
                  <a:srgbClr val="002949"/>
                </a:solidFill>
              </a:rPr>
              <a:t>відповідальності</a:t>
            </a:r>
            <a:r>
              <a:rPr lang="ru-RU" altLang="uk-UA" sz="1900" dirty="0">
                <a:solidFill>
                  <a:srgbClr val="002949"/>
                </a:solidFill>
              </a:rPr>
              <a:t> за </a:t>
            </a:r>
            <a:r>
              <a:rPr lang="ru-RU" altLang="uk-UA" sz="1900" dirty="0" err="1">
                <a:solidFill>
                  <a:srgbClr val="002949"/>
                </a:solidFill>
              </a:rPr>
              <a:t>обов’язок</a:t>
            </a:r>
            <a:r>
              <a:rPr lang="ru-RU" altLang="uk-UA" sz="1900" dirty="0">
                <a:solidFill>
                  <a:srgbClr val="002949"/>
                </a:solidFill>
              </a:rPr>
              <a:t> </a:t>
            </a:r>
            <a:r>
              <a:rPr lang="ru-RU" altLang="uk-UA" sz="1900" dirty="0" err="1">
                <a:solidFill>
                  <a:srgbClr val="002949"/>
                </a:solidFill>
              </a:rPr>
              <a:t>здійснення</a:t>
            </a:r>
            <a:r>
              <a:rPr lang="ru-RU" altLang="uk-UA" sz="1900" dirty="0">
                <a:solidFill>
                  <a:srgbClr val="002949"/>
                </a:solidFill>
              </a:rPr>
              <a:t> справедливого </a:t>
            </a:r>
            <a:r>
              <a:rPr lang="ru-RU" altLang="uk-UA" sz="1900" dirty="0" err="1">
                <a:solidFill>
                  <a:srgbClr val="002949"/>
                </a:solidFill>
              </a:rPr>
              <a:t>правосуддя</a:t>
            </a:r>
            <a:r>
              <a:rPr lang="ru-RU" altLang="uk-UA" sz="1900" dirty="0">
                <a:solidFill>
                  <a:srgbClr val="002949"/>
                </a:solidFill>
              </a:rPr>
              <a:t>. </a:t>
            </a:r>
          </a:p>
          <a:p>
            <a:pPr algn="just">
              <a:lnSpc>
                <a:spcPct val="100000"/>
              </a:lnSpc>
              <a:spcBef>
                <a:spcPct val="0"/>
              </a:spcBef>
              <a:spcAft>
                <a:spcPts val="1200"/>
              </a:spcAft>
              <a:buFont typeface="Arial" panose="020B0604020202020204" pitchFamily="34" charset="0"/>
              <a:buNone/>
            </a:pPr>
            <a:r>
              <a:rPr lang="ru-RU" altLang="uk-UA" sz="1900" dirty="0" err="1">
                <a:solidFill>
                  <a:srgbClr val="002949"/>
                </a:solidFill>
              </a:rPr>
              <a:t>Це</a:t>
            </a:r>
            <a:r>
              <a:rPr lang="ru-RU" altLang="uk-UA" sz="1900" dirty="0">
                <a:solidFill>
                  <a:srgbClr val="002949"/>
                </a:solidFill>
              </a:rPr>
              <a:t> </a:t>
            </a:r>
            <a:r>
              <a:rPr lang="ru-RU" altLang="uk-UA" sz="1900" dirty="0" err="1">
                <a:solidFill>
                  <a:srgbClr val="002949"/>
                </a:solidFill>
              </a:rPr>
              <a:t>також</a:t>
            </a:r>
            <a:r>
              <a:rPr lang="ru-RU" altLang="uk-UA" sz="1900" dirty="0">
                <a:solidFill>
                  <a:srgbClr val="002949"/>
                </a:solidFill>
              </a:rPr>
              <a:t> </a:t>
            </a:r>
            <a:r>
              <a:rPr lang="ru-RU" altLang="uk-UA" sz="1900" dirty="0" err="1">
                <a:solidFill>
                  <a:srgbClr val="002949"/>
                </a:solidFill>
              </a:rPr>
              <a:t>важливий</a:t>
            </a:r>
            <a:r>
              <a:rPr lang="ru-RU" altLang="uk-UA" sz="1900" dirty="0">
                <a:solidFill>
                  <a:srgbClr val="002949"/>
                </a:solidFill>
              </a:rPr>
              <a:t> символ, </a:t>
            </a:r>
            <a:r>
              <a:rPr lang="ru-RU" altLang="uk-UA" sz="1900" dirty="0" err="1">
                <a:solidFill>
                  <a:srgbClr val="002949"/>
                </a:solidFill>
              </a:rPr>
              <a:t>зокрема</a:t>
            </a:r>
            <a:r>
              <a:rPr lang="ru-RU" altLang="uk-UA" sz="1900" dirty="0">
                <a:solidFill>
                  <a:srgbClr val="002949"/>
                </a:solidFill>
              </a:rPr>
              <a:t>, </a:t>
            </a:r>
            <a:r>
              <a:rPr lang="ru-RU" altLang="uk-UA" sz="1900" dirty="0" err="1">
                <a:solidFill>
                  <a:srgbClr val="002949"/>
                </a:solidFill>
              </a:rPr>
              <a:t>гідності</a:t>
            </a:r>
            <a:r>
              <a:rPr lang="ru-RU" altLang="uk-UA" sz="1900" dirty="0">
                <a:solidFill>
                  <a:srgbClr val="002949"/>
                </a:solidFill>
              </a:rPr>
              <a:t>, </a:t>
            </a:r>
            <a:r>
              <a:rPr lang="ru-RU" altLang="uk-UA" sz="1900" dirty="0" err="1">
                <a:solidFill>
                  <a:srgbClr val="002949"/>
                </a:solidFill>
              </a:rPr>
              <a:t>праведності</a:t>
            </a:r>
            <a:r>
              <a:rPr lang="ru-RU" altLang="uk-UA" sz="1900" dirty="0">
                <a:solidFill>
                  <a:srgbClr val="002949"/>
                </a:solidFill>
              </a:rPr>
              <a:t>, </a:t>
            </a:r>
            <a:r>
              <a:rPr lang="ru-RU" altLang="uk-UA" sz="1900" dirty="0" err="1">
                <a:solidFill>
                  <a:srgbClr val="002949"/>
                </a:solidFill>
              </a:rPr>
              <a:t>справедливості</a:t>
            </a:r>
            <a:r>
              <a:rPr lang="ru-RU" altLang="uk-UA" sz="1900" dirty="0">
                <a:solidFill>
                  <a:srgbClr val="002949"/>
                </a:solidFill>
              </a:rPr>
              <a:t> й права </a:t>
            </a:r>
            <a:r>
              <a:rPr lang="ru-RU" altLang="uk-UA" sz="1900" dirty="0" err="1">
                <a:solidFill>
                  <a:srgbClr val="002949"/>
                </a:solidFill>
              </a:rPr>
              <a:t>здійснювати</a:t>
            </a:r>
            <a:r>
              <a:rPr lang="ru-RU" altLang="uk-UA" sz="1900" dirty="0">
                <a:solidFill>
                  <a:srgbClr val="002949"/>
                </a:solidFill>
              </a:rPr>
              <a:t> </a:t>
            </a:r>
            <a:r>
              <a:rPr lang="ru-RU" altLang="uk-UA" sz="1900" dirty="0" err="1">
                <a:solidFill>
                  <a:srgbClr val="002949"/>
                </a:solidFill>
              </a:rPr>
              <a:t>правосуддя</a:t>
            </a:r>
            <a:r>
              <a:rPr lang="ru-RU" altLang="uk-UA" sz="1900" dirty="0">
                <a:solidFill>
                  <a:srgbClr val="002949"/>
                </a:solidFill>
              </a:rPr>
              <a:t>. </a:t>
            </a:r>
          </a:p>
          <a:p>
            <a:pPr algn="just">
              <a:lnSpc>
                <a:spcPct val="100000"/>
              </a:lnSpc>
              <a:spcBef>
                <a:spcPct val="0"/>
              </a:spcBef>
              <a:spcAft>
                <a:spcPts val="1200"/>
              </a:spcAft>
              <a:buFont typeface="Arial" panose="020B0604020202020204" pitchFamily="34" charset="0"/>
              <a:buNone/>
            </a:pPr>
            <a:r>
              <a:rPr lang="ru-RU" altLang="uk-UA" sz="1900" dirty="0" err="1">
                <a:solidFill>
                  <a:srgbClr val="002949"/>
                </a:solidFill>
              </a:rPr>
              <a:t>Використання</a:t>
            </a:r>
            <a:r>
              <a:rPr lang="ru-RU" altLang="uk-UA" sz="1900" dirty="0">
                <a:solidFill>
                  <a:srgbClr val="002949"/>
                </a:solidFill>
              </a:rPr>
              <a:t> </a:t>
            </a:r>
            <a:r>
              <a:rPr lang="ru-RU" altLang="uk-UA" sz="1900" dirty="0" err="1">
                <a:solidFill>
                  <a:srgbClr val="002949"/>
                </a:solidFill>
              </a:rPr>
              <a:t>традиційного</a:t>
            </a:r>
            <a:r>
              <a:rPr lang="ru-RU" altLang="uk-UA" sz="1900" dirty="0">
                <a:solidFill>
                  <a:srgbClr val="002949"/>
                </a:solidFill>
              </a:rPr>
              <a:t> </a:t>
            </a:r>
            <a:r>
              <a:rPr lang="ru-RU" altLang="uk-UA" sz="1900" dirty="0" err="1">
                <a:solidFill>
                  <a:srgbClr val="002949"/>
                </a:solidFill>
              </a:rPr>
              <a:t>одягу</a:t>
            </a:r>
            <a:r>
              <a:rPr lang="ru-RU" altLang="uk-UA" sz="1900" dirty="0">
                <a:solidFill>
                  <a:srgbClr val="002949"/>
                </a:solidFill>
              </a:rPr>
              <a:t>, </a:t>
            </a:r>
            <a:r>
              <a:rPr lang="ru-RU" altLang="uk-UA" sz="1900" dirty="0" err="1">
                <a:solidFill>
                  <a:srgbClr val="002949"/>
                </a:solidFill>
              </a:rPr>
              <a:t>що</a:t>
            </a:r>
            <a:r>
              <a:rPr lang="ru-RU" altLang="uk-UA" sz="1900" dirty="0">
                <a:solidFill>
                  <a:srgbClr val="002949"/>
                </a:solidFill>
              </a:rPr>
              <a:t> </a:t>
            </a:r>
            <a:r>
              <a:rPr lang="ru-RU" altLang="uk-UA" sz="1900" dirty="0" err="1">
                <a:solidFill>
                  <a:srgbClr val="002949"/>
                </a:solidFill>
              </a:rPr>
              <a:t>передає</a:t>
            </a:r>
            <a:r>
              <a:rPr lang="ru-RU" altLang="uk-UA" sz="1900" dirty="0">
                <a:solidFill>
                  <a:srgbClr val="002949"/>
                </a:solidFill>
              </a:rPr>
              <a:t> </a:t>
            </a:r>
            <a:r>
              <a:rPr lang="ru-RU" altLang="uk-UA" sz="1900" dirty="0" err="1">
                <a:solidFill>
                  <a:srgbClr val="002949"/>
                </a:solidFill>
              </a:rPr>
              <a:t>певні</a:t>
            </a:r>
            <a:r>
              <a:rPr lang="ru-RU" altLang="uk-UA" sz="1900" dirty="0">
                <a:solidFill>
                  <a:srgbClr val="002949"/>
                </a:solidFill>
              </a:rPr>
              <a:t> </a:t>
            </a:r>
            <a:r>
              <a:rPr lang="ru-RU" altLang="uk-UA" sz="1900" dirty="0" err="1">
                <a:solidFill>
                  <a:srgbClr val="002949"/>
                </a:solidFill>
              </a:rPr>
              <a:t>значення</a:t>
            </a:r>
            <a:r>
              <a:rPr lang="ru-RU" altLang="uk-UA" sz="1900" dirty="0">
                <a:solidFill>
                  <a:srgbClr val="002949"/>
                </a:solidFill>
              </a:rPr>
              <a:t>, </a:t>
            </a:r>
            <a:r>
              <a:rPr lang="ru-RU" altLang="uk-UA" sz="1900" dirty="0" err="1">
                <a:solidFill>
                  <a:srgbClr val="002949"/>
                </a:solidFill>
              </a:rPr>
              <a:t>простежується</a:t>
            </a:r>
            <a:r>
              <a:rPr lang="ru-RU" altLang="uk-UA" sz="1900" dirty="0">
                <a:solidFill>
                  <a:srgbClr val="002949"/>
                </a:solidFill>
              </a:rPr>
              <a:t> не </a:t>
            </a:r>
            <a:r>
              <a:rPr lang="ru-RU" altLang="uk-UA" sz="1900" dirty="0" err="1">
                <a:solidFill>
                  <a:srgbClr val="002949"/>
                </a:solidFill>
              </a:rPr>
              <a:t>лише</a:t>
            </a:r>
            <a:r>
              <a:rPr lang="ru-RU" altLang="uk-UA" sz="1900" dirty="0">
                <a:solidFill>
                  <a:srgbClr val="002949"/>
                </a:solidFill>
              </a:rPr>
              <a:t> в судах, а й </a:t>
            </a:r>
            <a:r>
              <a:rPr lang="ru-RU" altLang="uk-UA" sz="1900" dirty="0" err="1">
                <a:solidFill>
                  <a:srgbClr val="002949"/>
                </a:solidFill>
              </a:rPr>
              <a:t>під</a:t>
            </a:r>
            <a:r>
              <a:rPr lang="ru-RU" altLang="uk-UA" sz="1900" dirty="0">
                <a:solidFill>
                  <a:srgbClr val="002949"/>
                </a:solidFill>
              </a:rPr>
              <a:t> час </a:t>
            </a:r>
            <a:r>
              <a:rPr lang="ru-RU" altLang="uk-UA" sz="1900" dirty="0" err="1">
                <a:solidFill>
                  <a:srgbClr val="002949"/>
                </a:solidFill>
              </a:rPr>
              <a:t>колоритних</a:t>
            </a:r>
            <a:r>
              <a:rPr lang="ru-RU" altLang="uk-UA" sz="1900" dirty="0">
                <a:solidFill>
                  <a:srgbClr val="002949"/>
                </a:solidFill>
              </a:rPr>
              <a:t> </a:t>
            </a:r>
            <a:r>
              <a:rPr lang="ru-RU" altLang="uk-UA" sz="1900" b="1" dirty="0" err="1">
                <a:solidFill>
                  <a:srgbClr val="002949"/>
                </a:solidFill>
              </a:rPr>
              <a:t>монархічних</a:t>
            </a:r>
            <a:r>
              <a:rPr lang="ru-RU" altLang="uk-UA" sz="1900" b="1" dirty="0">
                <a:solidFill>
                  <a:srgbClr val="002949"/>
                </a:solidFill>
              </a:rPr>
              <a:t> та </a:t>
            </a:r>
            <a:r>
              <a:rPr lang="ru-RU" altLang="uk-UA" sz="1900" b="1" dirty="0" err="1">
                <a:solidFill>
                  <a:srgbClr val="002949"/>
                </a:solidFill>
              </a:rPr>
              <a:t>аристократичних</a:t>
            </a:r>
            <a:r>
              <a:rPr lang="ru-RU" altLang="uk-UA" sz="1900" b="1" dirty="0">
                <a:solidFill>
                  <a:srgbClr val="002949"/>
                </a:solidFill>
              </a:rPr>
              <a:t> </a:t>
            </a:r>
            <a:r>
              <a:rPr lang="ru-RU" altLang="uk-UA" sz="1900" b="1" dirty="0" err="1">
                <a:solidFill>
                  <a:srgbClr val="002949"/>
                </a:solidFill>
              </a:rPr>
              <a:t>церемоній</a:t>
            </a:r>
            <a:r>
              <a:rPr lang="ru-RU" altLang="uk-UA" sz="1900" dirty="0">
                <a:solidFill>
                  <a:srgbClr val="002949"/>
                </a:solidFill>
              </a:rPr>
              <a:t>, а </a:t>
            </a:r>
            <a:r>
              <a:rPr lang="ru-RU" altLang="uk-UA" sz="1900" dirty="0" err="1">
                <a:solidFill>
                  <a:srgbClr val="002949"/>
                </a:solidFill>
              </a:rPr>
              <a:t>також</a:t>
            </a:r>
            <a:r>
              <a:rPr lang="ru-RU" altLang="uk-UA" sz="1900" dirty="0">
                <a:solidFill>
                  <a:srgbClr val="002949"/>
                </a:solidFill>
              </a:rPr>
              <a:t> у </a:t>
            </a:r>
            <a:r>
              <a:rPr lang="ru-RU" altLang="uk-UA" sz="1900" dirty="0" err="1">
                <a:solidFill>
                  <a:srgbClr val="002949"/>
                </a:solidFill>
              </a:rPr>
              <a:t>важливих</a:t>
            </a:r>
            <a:r>
              <a:rPr lang="ru-RU" altLang="uk-UA" sz="1900" dirty="0">
                <a:solidFill>
                  <a:srgbClr val="002949"/>
                </a:solidFill>
              </a:rPr>
              <a:t> </a:t>
            </a:r>
            <a:r>
              <a:rPr lang="ru-RU" altLang="uk-UA" sz="1900" dirty="0" err="1">
                <a:solidFill>
                  <a:srgbClr val="002949"/>
                </a:solidFill>
              </a:rPr>
              <a:t>наукових</a:t>
            </a:r>
            <a:r>
              <a:rPr lang="ru-RU" altLang="uk-UA" sz="1900" dirty="0">
                <a:solidFill>
                  <a:srgbClr val="002949"/>
                </a:solidFill>
              </a:rPr>
              <a:t>, </a:t>
            </a:r>
            <a:r>
              <a:rPr lang="ru-RU" altLang="uk-UA" sz="1900" dirty="0" err="1">
                <a:solidFill>
                  <a:srgbClr val="002949"/>
                </a:solidFill>
              </a:rPr>
              <a:t>академічних</a:t>
            </a:r>
            <a:r>
              <a:rPr lang="ru-RU" altLang="uk-UA" sz="1900" dirty="0">
                <a:solidFill>
                  <a:srgbClr val="002949"/>
                </a:solidFill>
              </a:rPr>
              <a:t> та </a:t>
            </a:r>
            <a:r>
              <a:rPr lang="ru-RU" altLang="uk-UA" sz="1900" dirty="0" err="1">
                <a:solidFill>
                  <a:srgbClr val="002949"/>
                </a:solidFill>
              </a:rPr>
              <a:t>університетських</a:t>
            </a:r>
            <a:r>
              <a:rPr lang="ru-RU" altLang="uk-UA" sz="1900" dirty="0">
                <a:solidFill>
                  <a:srgbClr val="002949"/>
                </a:solidFill>
              </a:rPr>
              <a:t> </a:t>
            </a:r>
            <a:r>
              <a:rPr lang="ru-RU" altLang="uk-UA" sz="1900" dirty="0" err="1">
                <a:solidFill>
                  <a:srgbClr val="002949"/>
                </a:solidFill>
              </a:rPr>
              <a:t>урочистостях</a:t>
            </a:r>
            <a:r>
              <a:rPr lang="ru-RU" altLang="uk-UA" sz="1900" dirty="0">
                <a:solidFill>
                  <a:srgbClr val="002949"/>
                </a:solidFill>
              </a:rPr>
              <a:t>. </a:t>
            </a:r>
            <a:r>
              <a:rPr lang="ru-RU" altLang="uk-UA" sz="1900" b="1" dirty="0" err="1">
                <a:solidFill>
                  <a:srgbClr val="002949"/>
                </a:solidFill>
              </a:rPr>
              <a:t>Еволюція</a:t>
            </a:r>
            <a:r>
              <a:rPr lang="ru-RU" altLang="uk-UA" sz="1900" b="1" dirty="0">
                <a:solidFill>
                  <a:srgbClr val="002949"/>
                </a:solidFill>
              </a:rPr>
              <a:t> </a:t>
            </a:r>
            <a:r>
              <a:rPr lang="ru-RU" altLang="uk-UA" sz="1900" b="1" dirty="0" err="1">
                <a:solidFill>
                  <a:srgbClr val="002949"/>
                </a:solidFill>
              </a:rPr>
              <a:t>мантій</a:t>
            </a:r>
            <a:r>
              <a:rPr lang="ru-RU" altLang="uk-UA" sz="1900" b="1" dirty="0">
                <a:solidFill>
                  <a:srgbClr val="002949"/>
                </a:solidFill>
              </a:rPr>
              <a:t> </a:t>
            </a:r>
            <a:r>
              <a:rPr lang="ru-RU" altLang="uk-UA" sz="1900" b="1" dirty="0" err="1">
                <a:solidFill>
                  <a:srgbClr val="002949"/>
                </a:solidFill>
              </a:rPr>
              <a:t>професорів</a:t>
            </a:r>
            <a:r>
              <a:rPr lang="ru-RU" altLang="uk-UA" sz="1900" b="1" dirty="0">
                <a:solidFill>
                  <a:srgbClr val="002949"/>
                </a:solidFill>
              </a:rPr>
              <a:t> і </a:t>
            </a:r>
            <a:r>
              <a:rPr lang="ru-RU" altLang="uk-UA" sz="1900" b="1" dirty="0" err="1">
                <a:solidFill>
                  <a:srgbClr val="002949"/>
                </a:solidFill>
              </a:rPr>
              <a:t>суддів</a:t>
            </a:r>
            <a:r>
              <a:rPr lang="ru-RU" altLang="uk-UA" sz="1900" dirty="0">
                <a:solidFill>
                  <a:srgbClr val="002949"/>
                </a:solidFill>
              </a:rPr>
              <a:t> практично синхронна в </a:t>
            </a:r>
            <a:r>
              <a:rPr lang="ru-RU" altLang="uk-UA" sz="1900" dirty="0" err="1">
                <a:solidFill>
                  <a:srgbClr val="002949"/>
                </a:solidFill>
              </a:rPr>
              <a:t>європейській</a:t>
            </a:r>
            <a:r>
              <a:rPr lang="ru-RU" altLang="uk-UA" sz="1900" dirty="0">
                <a:solidFill>
                  <a:srgbClr val="002949"/>
                </a:solidFill>
              </a:rPr>
              <a:t> </a:t>
            </a:r>
            <a:r>
              <a:rPr lang="ru-RU" altLang="uk-UA" sz="1900" dirty="0" err="1">
                <a:solidFill>
                  <a:srgbClr val="002949"/>
                </a:solidFill>
              </a:rPr>
              <a:t>культурі</a:t>
            </a:r>
            <a:r>
              <a:rPr lang="ru-RU" altLang="uk-UA" sz="1900" dirty="0">
                <a:solidFill>
                  <a:srgbClr val="002949"/>
                </a:solidFill>
              </a:rPr>
              <a:t>. </a:t>
            </a:r>
          </a:p>
          <a:p>
            <a:pPr algn="just">
              <a:lnSpc>
                <a:spcPct val="100000"/>
              </a:lnSpc>
              <a:spcBef>
                <a:spcPct val="0"/>
              </a:spcBef>
              <a:spcAft>
                <a:spcPts val="1200"/>
              </a:spcAft>
              <a:buFont typeface="Arial" panose="020B0604020202020204" pitchFamily="34" charset="0"/>
              <a:buNone/>
            </a:pPr>
            <a:r>
              <a:rPr lang="ru-RU" altLang="uk-UA" sz="1900" dirty="0" err="1">
                <a:solidFill>
                  <a:srgbClr val="002949"/>
                </a:solidFill>
              </a:rPr>
              <a:t>Кольори</a:t>
            </a:r>
            <a:r>
              <a:rPr lang="ru-RU" altLang="uk-UA" sz="1900" dirty="0">
                <a:solidFill>
                  <a:srgbClr val="002949"/>
                </a:solidFill>
              </a:rPr>
              <a:t>, </a:t>
            </a:r>
            <a:r>
              <a:rPr lang="ru-RU" altLang="uk-UA" sz="1900" dirty="0" err="1">
                <a:solidFill>
                  <a:srgbClr val="002949"/>
                </a:solidFill>
              </a:rPr>
              <a:t>використані</a:t>
            </a:r>
            <a:r>
              <a:rPr lang="ru-RU" altLang="uk-UA" sz="1900" dirty="0">
                <a:solidFill>
                  <a:srgbClr val="002949"/>
                </a:solidFill>
              </a:rPr>
              <a:t> в </a:t>
            </a:r>
            <a:r>
              <a:rPr lang="ru-RU" altLang="uk-UA" sz="1900" dirty="0" err="1">
                <a:solidFill>
                  <a:srgbClr val="002949"/>
                </a:solidFill>
              </a:rPr>
              <a:t>мантіях</a:t>
            </a:r>
            <a:r>
              <a:rPr lang="ru-RU" altLang="uk-UA" sz="1900" dirty="0">
                <a:solidFill>
                  <a:srgbClr val="002949"/>
                </a:solidFill>
              </a:rPr>
              <a:t> </a:t>
            </a:r>
            <a:r>
              <a:rPr lang="ru-RU" altLang="uk-UA" sz="1900" dirty="0" err="1">
                <a:solidFill>
                  <a:srgbClr val="002949"/>
                </a:solidFill>
              </a:rPr>
              <a:t>суддів</a:t>
            </a:r>
            <a:r>
              <a:rPr lang="ru-RU" altLang="uk-UA" sz="1900" dirty="0">
                <a:solidFill>
                  <a:srgbClr val="002949"/>
                </a:solidFill>
              </a:rPr>
              <a:t>, </a:t>
            </a:r>
            <a:r>
              <a:rPr lang="ru-RU" altLang="uk-UA" sz="1900" dirty="0" err="1">
                <a:solidFill>
                  <a:srgbClr val="002949"/>
                </a:solidFill>
              </a:rPr>
              <a:t>мають</a:t>
            </a:r>
            <a:r>
              <a:rPr lang="ru-RU" altLang="uk-UA" sz="1900" dirty="0">
                <a:solidFill>
                  <a:srgbClr val="002949"/>
                </a:solidFill>
              </a:rPr>
              <a:t> </a:t>
            </a:r>
            <a:r>
              <a:rPr lang="ru-RU" altLang="uk-UA" sz="1900" dirty="0" err="1">
                <a:solidFill>
                  <a:srgbClr val="002949"/>
                </a:solidFill>
              </a:rPr>
              <a:t>окреме</a:t>
            </a:r>
            <a:r>
              <a:rPr lang="ru-RU" altLang="uk-UA" sz="1900" dirty="0">
                <a:solidFill>
                  <a:srgbClr val="002949"/>
                </a:solidFill>
              </a:rPr>
              <a:t> </a:t>
            </a:r>
            <a:r>
              <a:rPr lang="ru-RU" altLang="uk-UA" sz="1900" dirty="0" err="1">
                <a:solidFill>
                  <a:srgbClr val="002949"/>
                </a:solidFill>
              </a:rPr>
              <a:t>символічне</a:t>
            </a:r>
            <a:r>
              <a:rPr lang="ru-RU" altLang="uk-UA" sz="1900" dirty="0">
                <a:solidFill>
                  <a:srgbClr val="002949"/>
                </a:solidFill>
              </a:rPr>
              <a:t> </a:t>
            </a:r>
            <a:r>
              <a:rPr lang="ru-RU" altLang="uk-UA" sz="1900" dirty="0" err="1">
                <a:solidFill>
                  <a:srgbClr val="002949"/>
                </a:solidFill>
              </a:rPr>
              <a:t>значення</a:t>
            </a:r>
            <a:r>
              <a:rPr lang="ru-RU" altLang="uk-UA" sz="1900" dirty="0">
                <a:solidFill>
                  <a:srgbClr val="002949"/>
                </a:solidFill>
              </a:rPr>
              <a:t>. </a:t>
            </a:r>
            <a:r>
              <a:rPr lang="ru-RU" altLang="uk-UA" sz="1900" dirty="0" err="1">
                <a:solidFill>
                  <a:srgbClr val="002949"/>
                </a:solidFill>
              </a:rPr>
              <a:t>Зокрема</a:t>
            </a:r>
            <a:r>
              <a:rPr lang="ru-RU" altLang="uk-UA" sz="1900" dirty="0">
                <a:solidFill>
                  <a:srgbClr val="002949"/>
                </a:solidFill>
              </a:rPr>
              <a:t>, часто </a:t>
            </a:r>
            <a:r>
              <a:rPr lang="ru-RU" altLang="uk-UA" sz="1900" dirty="0" err="1">
                <a:solidFill>
                  <a:srgbClr val="002949"/>
                </a:solidFill>
              </a:rPr>
              <a:t>використовується</a:t>
            </a:r>
            <a:r>
              <a:rPr lang="ru-RU" altLang="uk-UA" sz="1900" dirty="0">
                <a:solidFill>
                  <a:srgbClr val="002949"/>
                </a:solidFill>
              </a:rPr>
              <a:t> </a:t>
            </a:r>
            <a:r>
              <a:rPr lang="ru-RU" altLang="uk-UA" sz="1900" dirty="0" err="1">
                <a:solidFill>
                  <a:srgbClr val="002949"/>
                </a:solidFill>
              </a:rPr>
              <a:t>чорний</a:t>
            </a:r>
            <a:r>
              <a:rPr lang="ru-RU" altLang="uk-UA" sz="1900" dirty="0">
                <a:solidFill>
                  <a:srgbClr val="002949"/>
                </a:solidFill>
              </a:rPr>
              <a:t> </a:t>
            </a:r>
            <a:r>
              <a:rPr lang="ru-RU" altLang="uk-UA" sz="1900" dirty="0" err="1">
                <a:solidFill>
                  <a:srgbClr val="002949"/>
                </a:solidFill>
              </a:rPr>
              <a:t>колір</a:t>
            </a:r>
            <a:r>
              <a:rPr lang="ru-RU" altLang="uk-UA" sz="1900" dirty="0">
                <a:solidFill>
                  <a:srgbClr val="002949"/>
                </a:solidFill>
              </a:rPr>
              <a:t>, </a:t>
            </a:r>
            <a:r>
              <a:rPr lang="ru-RU" altLang="uk-UA" sz="1900" dirty="0" err="1">
                <a:solidFill>
                  <a:srgbClr val="002949"/>
                </a:solidFill>
              </a:rPr>
              <a:t>що</a:t>
            </a:r>
            <a:r>
              <a:rPr lang="ru-RU" altLang="uk-UA" sz="1900" dirty="0">
                <a:solidFill>
                  <a:srgbClr val="002949"/>
                </a:solidFill>
              </a:rPr>
              <a:t> </a:t>
            </a:r>
            <a:r>
              <a:rPr lang="ru-RU" altLang="uk-UA" sz="1900" dirty="0" err="1">
                <a:solidFill>
                  <a:srgbClr val="002949"/>
                </a:solidFill>
              </a:rPr>
              <a:t>означає</a:t>
            </a:r>
            <a:r>
              <a:rPr lang="ru-RU" altLang="uk-UA" sz="1900" dirty="0">
                <a:solidFill>
                  <a:srgbClr val="002949"/>
                </a:solidFill>
              </a:rPr>
              <a:t> </a:t>
            </a:r>
            <a:r>
              <a:rPr lang="ru-RU" altLang="uk-UA" sz="1900" dirty="0" err="1">
                <a:solidFill>
                  <a:srgbClr val="002949"/>
                </a:solidFill>
              </a:rPr>
              <a:t>неупередженість</a:t>
            </a:r>
            <a:r>
              <a:rPr lang="ru-RU" altLang="uk-UA" sz="1900" dirty="0">
                <a:solidFill>
                  <a:srgbClr val="002949"/>
                </a:solidFill>
              </a:rPr>
              <a:t>, </a:t>
            </a:r>
            <a:r>
              <a:rPr lang="ru-RU" altLang="uk-UA" sz="1900" dirty="0" err="1">
                <a:solidFill>
                  <a:srgbClr val="002949"/>
                </a:solidFill>
              </a:rPr>
              <a:t>стриманість</a:t>
            </a:r>
            <a:r>
              <a:rPr lang="ru-RU" altLang="uk-UA" sz="1900" dirty="0">
                <a:solidFill>
                  <a:srgbClr val="002949"/>
                </a:solidFill>
              </a:rPr>
              <a:t> і </a:t>
            </a:r>
            <a:r>
              <a:rPr lang="ru-RU" altLang="uk-UA" sz="1900" dirty="0" err="1">
                <a:solidFill>
                  <a:srgbClr val="002949"/>
                </a:solidFill>
              </a:rPr>
              <a:t>нейтральність</a:t>
            </a:r>
            <a:r>
              <a:rPr lang="ru-RU" altLang="uk-UA" sz="1900" dirty="0">
                <a:solidFill>
                  <a:srgbClr val="002949"/>
                </a:solidFill>
              </a:rPr>
              <a:t>. </a:t>
            </a:r>
            <a:r>
              <a:rPr lang="ru-RU" altLang="uk-UA" sz="1900" dirty="0" err="1">
                <a:solidFill>
                  <a:srgbClr val="002949"/>
                </a:solidFill>
              </a:rPr>
              <a:t>Фіолетовий</a:t>
            </a:r>
            <a:r>
              <a:rPr lang="ru-RU" altLang="uk-UA" sz="1900" dirty="0">
                <a:solidFill>
                  <a:srgbClr val="002949"/>
                </a:solidFill>
              </a:rPr>
              <a:t> </a:t>
            </a:r>
            <a:r>
              <a:rPr lang="ru-RU" altLang="uk-UA" sz="1900" dirty="0" err="1">
                <a:solidFill>
                  <a:srgbClr val="002949"/>
                </a:solidFill>
              </a:rPr>
              <a:t>символізує</a:t>
            </a:r>
            <a:r>
              <a:rPr lang="ru-RU" altLang="uk-UA" sz="1900" dirty="0">
                <a:solidFill>
                  <a:srgbClr val="002949"/>
                </a:solidFill>
              </a:rPr>
              <a:t> </a:t>
            </a:r>
            <a:r>
              <a:rPr lang="ru-RU" altLang="uk-UA" sz="1900" dirty="0" err="1">
                <a:solidFill>
                  <a:srgbClr val="002949"/>
                </a:solidFill>
              </a:rPr>
              <a:t>гідність</a:t>
            </a:r>
            <a:r>
              <a:rPr lang="ru-RU" altLang="uk-UA" sz="1900" dirty="0">
                <a:solidFill>
                  <a:srgbClr val="002949"/>
                </a:solidFill>
              </a:rPr>
              <a:t> </a:t>
            </a:r>
            <a:r>
              <a:rPr lang="ru-RU" altLang="uk-UA" sz="1900" dirty="0" err="1">
                <a:solidFill>
                  <a:srgbClr val="002949"/>
                </a:solidFill>
              </a:rPr>
              <a:t>важливої</a:t>
            </a:r>
            <a:r>
              <a:rPr lang="ru-RU" altLang="uk-UA" sz="1900" dirty="0">
                <a:solidFill>
                  <a:srgbClr val="002949"/>
                </a:solidFill>
              </a:rPr>
              <a:t> </a:t>
            </a:r>
            <a:r>
              <a:rPr lang="ru-RU" altLang="uk-UA" sz="1900" dirty="0" err="1">
                <a:solidFill>
                  <a:srgbClr val="002949"/>
                </a:solidFill>
              </a:rPr>
              <a:t>соціальної</a:t>
            </a:r>
            <a:r>
              <a:rPr lang="ru-RU" altLang="uk-UA" sz="1900" dirty="0">
                <a:solidFill>
                  <a:srgbClr val="002949"/>
                </a:solidFill>
              </a:rPr>
              <a:t> </a:t>
            </a:r>
            <a:r>
              <a:rPr lang="ru-RU" altLang="uk-UA" sz="1900" dirty="0" err="1">
                <a:solidFill>
                  <a:srgbClr val="002949"/>
                </a:solidFill>
              </a:rPr>
              <a:t>ролі</a:t>
            </a:r>
            <a:r>
              <a:rPr lang="ru-RU" altLang="uk-UA" sz="1900" dirty="0">
                <a:solidFill>
                  <a:srgbClr val="002949"/>
                </a:solidFill>
              </a:rPr>
              <a:t> </a:t>
            </a:r>
            <a:r>
              <a:rPr lang="ru-RU" altLang="uk-UA" sz="1900" dirty="0" err="1">
                <a:solidFill>
                  <a:srgbClr val="002949"/>
                </a:solidFill>
              </a:rPr>
              <a:t>судді</a:t>
            </a:r>
            <a:r>
              <a:rPr lang="ru-RU" altLang="uk-UA" sz="1900" dirty="0">
                <a:solidFill>
                  <a:srgbClr val="002949"/>
                </a:solidFill>
              </a:rPr>
              <a:t>. </a:t>
            </a:r>
            <a:r>
              <a:rPr lang="ru-RU" altLang="uk-UA" sz="1900" dirty="0" err="1">
                <a:solidFill>
                  <a:srgbClr val="002949"/>
                </a:solidFill>
              </a:rPr>
              <a:t>Синій</a:t>
            </a:r>
            <a:r>
              <a:rPr lang="ru-RU" altLang="uk-UA" sz="1900" dirty="0">
                <a:solidFill>
                  <a:srgbClr val="002949"/>
                </a:solidFill>
              </a:rPr>
              <a:t> </a:t>
            </a:r>
            <a:r>
              <a:rPr lang="ru-RU" altLang="uk-UA" sz="1900" dirty="0" err="1">
                <a:solidFill>
                  <a:srgbClr val="002949"/>
                </a:solidFill>
              </a:rPr>
              <a:t>асоціюється</a:t>
            </a:r>
            <a:r>
              <a:rPr lang="ru-RU" altLang="uk-UA" sz="1900" dirty="0">
                <a:solidFill>
                  <a:srgbClr val="002949"/>
                </a:solidFill>
              </a:rPr>
              <a:t> з небом і </a:t>
            </a:r>
            <a:r>
              <a:rPr lang="ru-RU" altLang="uk-UA" sz="1900" dirty="0" err="1">
                <a:solidFill>
                  <a:srgbClr val="002949"/>
                </a:solidFill>
              </a:rPr>
              <a:t>всім</a:t>
            </a:r>
            <a:r>
              <a:rPr lang="ru-RU" altLang="uk-UA" sz="1900" dirty="0">
                <a:solidFill>
                  <a:srgbClr val="002949"/>
                </a:solidFill>
              </a:rPr>
              <a:t> </a:t>
            </a:r>
            <a:r>
              <a:rPr lang="ru-RU" altLang="uk-UA" sz="1900" dirty="0" err="1">
                <a:solidFill>
                  <a:srgbClr val="002949"/>
                </a:solidFill>
              </a:rPr>
              <a:t>високим</a:t>
            </a:r>
            <a:r>
              <a:rPr lang="ru-RU" altLang="uk-UA" sz="1900" dirty="0">
                <a:solidFill>
                  <a:srgbClr val="002949"/>
                </a:solidFill>
              </a:rPr>
              <a:t> і </a:t>
            </a:r>
            <a:r>
              <a:rPr lang="ru-RU" altLang="uk-UA" sz="1900" dirty="0" err="1">
                <a:solidFill>
                  <a:srgbClr val="002949"/>
                </a:solidFill>
              </a:rPr>
              <a:t>піднесеним</a:t>
            </a:r>
            <a:r>
              <a:rPr lang="ru-RU" altLang="uk-UA" sz="1900" dirty="0">
                <a:solidFill>
                  <a:srgbClr val="002949"/>
                </a:solidFill>
              </a:rPr>
              <a:t>. </a:t>
            </a:r>
            <a:r>
              <a:rPr lang="ru-RU" altLang="uk-UA" sz="1900" dirty="0" err="1">
                <a:solidFill>
                  <a:srgbClr val="002949"/>
                </a:solidFill>
              </a:rPr>
              <a:t>Загалом</a:t>
            </a:r>
            <a:r>
              <a:rPr lang="ru-RU" altLang="uk-UA" sz="1900" dirty="0">
                <a:solidFill>
                  <a:srgbClr val="002949"/>
                </a:solidFill>
              </a:rPr>
              <a:t>, </a:t>
            </a:r>
            <a:r>
              <a:rPr lang="ru-RU" altLang="uk-UA" sz="1900" dirty="0" err="1">
                <a:solidFill>
                  <a:srgbClr val="002949"/>
                </a:solidFill>
              </a:rPr>
              <a:t>чорний</a:t>
            </a:r>
            <a:r>
              <a:rPr lang="ru-RU" altLang="uk-UA" sz="1900" dirty="0">
                <a:solidFill>
                  <a:srgbClr val="002949"/>
                </a:solidFill>
              </a:rPr>
              <a:t>, </a:t>
            </a:r>
            <a:r>
              <a:rPr lang="ru-RU" altLang="uk-UA" sz="1900" dirty="0" err="1">
                <a:solidFill>
                  <a:srgbClr val="002949"/>
                </a:solidFill>
              </a:rPr>
              <a:t>фіолетовий</a:t>
            </a:r>
            <a:r>
              <a:rPr lang="ru-RU" altLang="uk-UA" sz="1900" dirty="0">
                <a:solidFill>
                  <a:srgbClr val="002949"/>
                </a:solidFill>
              </a:rPr>
              <a:t> та </a:t>
            </a:r>
            <a:r>
              <a:rPr lang="ru-RU" altLang="uk-UA" sz="1900" dirty="0" err="1">
                <a:solidFill>
                  <a:srgbClr val="002949"/>
                </a:solidFill>
              </a:rPr>
              <a:t>синій</a:t>
            </a:r>
            <a:r>
              <a:rPr lang="ru-RU" altLang="uk-UA" sz="1900" dirty="0">
                <a:solidFill>
                  <a:srgbClr val="002949"/>
                </a:solidFill>
              </a:rPr>
              <a:t> </a:t>
            </a:r>
            <a:r>
              <a:rPr lang="ru-RU" altLang="uk-UA" sz="1900" dirty="0" err="1">
                <a:solidFill>
                  <a:srgbClr val="002949"/>
                </a:solidFill>
              </a:rPr>
              <a:t>кольори</a:t>
            </a:r>
            <a:r>
              <a:rPr lang="ru-RU" altLang="uk-UA" sz="1900" dirty="0">
                <a:solidFill>
                  <a:srgbClr val="002949"/>
                </a:solidFill>
              </a:rPr>
              <a:t> в </a:t>
            </a:r>
            <a:r>
              <a:rPr lang="ru-RU" altLang="uk-UA" sz="1900" dirty="0" err="1">
                <a:solidFill>
                  <a:srgbClr val="002949"/>
                </a:solidFill>
              </a:rPr>
              <a:t>суддівському</a:t>
            </a:r>
            <a:r>
              <a:rPr lang="ru-RU" altLang="uk-UA" sz="1900" dirty="0">
                <a:solidFill>
                  <a:srgbClr val="002949"/>
                </a:solidFill>
              </a:rPr>
              <a:t> </a:t>
            </a:r>
            <a:r>
              <a:rPr lang="ru-RU" altLang="uk-UA" sz="1900" dirty="0" err="1">
                <a:solidFill>
                  <a:srgbClr val="002949"/>
                </a:solidFill>
              </a:rPr>
              <a:t>вбранні</a:t>
            </a:r>
            <a:r>
              <a:rPr lang="ru-RU" altLang="uk-UA" sz="1900" dirty="0">
                <a:solidFill>
                  <a:srgbClr val="002949"/>
                </a:solidFill>
              </a:rPr>
              <a:t> </a:t>
            </a:r>
            <a:r>
              <a:rPr lang="ru-RU" altLang="uk-UA" sz="1900" dirty="0" err="1">
                <a:solidFill>
                  <a:srgbClr val="002949"/>
                </a:solidFill>
              </a:rPr>
              <a:t>слід</a:t>
            </a:r>
            <a:r>
              <a:rPr lang="ru-RU" altLang="uk-UA" sz="1900" dirty="0">
                <a:solidFill>
                  <a:srgbClr val="002949"/>
                </a:solidFill>
              </a:rPr>
              <a:t> </a:t>
            </a:r>
            <a:r>
              <a:rPr lang="ru-RU" altLang="uk-UA" sz="1900" dirty="0" err="1">
                <a:solidFill>
                  <a:srgbClr val="002949"/>
                </a:solidFill>
              </a:rPr>
              <a:t>тлумачити</a:t>
            </a:r>
            <a:r>
              <a:rPr lang="ru-RU" altLang="uk-UA" sz="1900" dirty="0">
                <a:solidFill>
                  <a:srgbClr val="002949"/>
                </a:solidFill>
              </a:rPr>
              <a:t> як </a:t>
            </a:r>
            <a:r>
              <a:rPr lang="ru-RU" altLang="uk-UA" sz="1900" dirty="0" err="1">
                <a:solidFill>
                  <a:srgbClr val="002949"/>
                </a:solidFill>
              </a:rPr>
              <a:t>вираження</a:t>
            </a:r>
            <a:r>
              <a:rPr lang="ru-RU" altLang="uk-UA" sz="1900" dirty="0">
                <a:solidFill>
                  <a:srgbClr val="002949"/>
                </a:solidFill>
              </a:rPr>
              <a:t> </a:t>
            </a:r>
            <a:r>
              <a:rPr lang="ru-RU" altLang="uk-UA" sz="1900" dirty="0" err="1">
                <a:solidFill>
                  <a:srgbClr val="002949"/>
                </a:solidFill>
              </a:rPr>
              <a:t>високої</a:t>
            </a:r>
            <a:r>
              <a:rPr lang="ru-RU" altLang="uk-UA" sz="1900" dirty="0">
                <a:solidFill>
                  <a:srgbClr val="002949"/>
                </a:solidFill>
              </a:rPr>
              <a:t> </a:t>
            </a:r>
            <a:r>
              <a:rPr lang="ru-RU" altLang="uk-UA" sz="1900" dirty="0" err="1">
                <a:solidFill>
                  <a:srgbClr val="002949"/>
                </a:solidFill>
              </a:rPr>
              <a:t>гідності</a:t>
            </a:r>
            <a:r>
              <a:rPr lang="ru-RU" altLang="uk-UA" sz="1900" dirty="0">
                <a:solidFill>
                  <a:srgbClr val="002949"/>
                </a:solidFill>
              </a:rPr>
              <a:t> та </a:t>
            </a:r>
            <a:r>
              <a:rPr lang="ru-RU" altLang="uk-UA" sz="1900" dirty="0" err="1">
                <a:solidFill>
                  <a:srgbClr val="002949"/>
                </a:solidFill>
              </a:rPr>
              <a:t>відповідальної</a:t>
            </a:r>
            <a:r>
              <a:rPr lang="ru-RU" altLang="uk-UA" sz="1900" dirty="0">
                <a:solidFill>
                  <a:srgbClr val="002949"/>
                </a:solidFill>
              </a:rPr>
              <a:t> </a:t>
            </a:r>
            <a:r>
              <a:rPr lang="ru-RU" altLang="uk-UA" sz="1900" dirty="0" err="1">
                <a:solidFill>
                  <a:srgbClr val="002949"/>
                </a:solidFill>
              </a:rPr>
              <a:t>функції</a:t>
            </a:r>
            <a:r>
              <a:rPr lang="ru-RU" altLang="uk-UA" sz="1900" dirty="0">
                <a:solidFill>
                  <a:srgbClr val="002949"/>
                </a:solidFill>
              </a:rPr>
              <a:t> в </a:t>
            </a:r>
            <a:r>
              <a:rPr lang="ru-RU" altLang="uk-UA" sz="1900" dirty="0" err="1">
                <a:solidFill>
                  <a:srgbClr val="002949"/>
                </a:solidFill>
              </a:rPr>
              <a:t>суді</a:t>
            </a:r>
            <a:r>
              <a:rPr lang="ru-RU" altLang="uk-UA" sz="1900" dirty="0">
                <a:solidFill>
                  <a:srgbClr val="002949"/>
                </a:solidFill>
              </a:rPr>
              <a:t>«</a:t>
            </a:r>
          </a:p>
          <a:p>
            <a:pPr algn="just">
              <a:lnSpc>
                <a:spcPct val="100000"/>
              </a:lnSpc>
              <a:spcBef>
                <a:spcPct val="0"/>
              </a:spcBef>
              <a:spcAft>
                <a:spcPts val="1200"/>
              </a:spcAft>
              <a:buNone/>
            </a:pPr>
            <a:r>
              <a:rPr lang="en-US" altLang="uk-UA" sz="1900" dirty="0">
                <a:solidFill>
                  <a:srgbClr val="002949"/>
                </a:solidFill>
              </a:rPr>
              <a:t>https://uk.wikipedia.org/wiki/</a:t>
            </a:r>
            <a:r>
              <a:rPr lang="ru-RU" altLang="uk-UA" sz="1900" dirty="0" err="1">
                <a:solidFill>
                  <a:srgbClr val="002949"/>
                </a:solidFill>
              </a:rPr>
              <a:t>Суддівська</a:t>
            </a:r>
            <a:r>
              <a:rPr lang="ru-RU" altLang="uk-UA" sz="1900" dirty="0">
                <a:solidFill>
                  <a:srgbClr val="002949"/>
                </a:solidFill>
              </a:rPr>
              <a:t> </a:t>
            </a:r>
            <a:r>
              <a:rPr lang="ru-RU" altLang="uk-UA" sz="1900" dirty="0" err="1">
                <a:solidFill>
                  <a:srgbClr val="002949"/>
                </a:solidFill>
              </a:rPr>
              <a:t>мантія</a:t>
            </a:r>
            <a:endParaRPr lang="ru-RU" altLang="uk-UA" sz="1900" dirty="0">
              <a:solidFill>
                <a:srgbClr val="002949"/>
              </a:solidFill>
            </a:endParaRPr>
          </a:p>
        </p:txBody>
      </p:sp>
      <p:sp>
        <p:nvSpPr>
          <p:cNvPr id="3"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4"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14</a:t>
            </a:r>
            <a:endParaRPr lang="en-US" sz="1400" dirty="0">
              <a:solidFill>
                <a:srgbClr val="002949"/>
              </a:solidFill>
            </a:endParaRPr>
          </a:p>
        </p:txBody>
      </p:sp>
      <p:cxnSp>
        <p:nvCxnSpPr>
          <p:cNvPr id="5" name="Прямая соединительная линия 4"/>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8729697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0251" y="480185"/>
            <a:ext cx="11233214" cy="378565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Судове вбрання включає в себе стиль одягу та інший одяг, встановлений для членів судів . Залежно від країни та традицій юрисдикції, члени суду (судді, магістрати тощо) можуть носити офіційні мантії, звичайні мантії, коміри або перуки. У певній країні та в певній судовій установі може бути багато випадків, коли повний офіційний одяг не використовується. Прикладами у Великобританії є багато судів і трибуналів, включаючи Верховний Суд Сполученого Королівства, а іноді й судові процеси за участю дітей.</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Крім того, у будь-якому суді офіційний одяг може бути скасований за вибором судді, наприклад, у дуже </a:t>
            </a:r>
            <a:r>
              <a:rPr lang="uk-UA" altLang="uk-UA" sz="2200" b="1" dirty="0">
                <a:solidFill>
                  <a:srgbClr val="002949"/>
                </a:solidFill>
              </a:rPr>
              <a:t>спекотну погоду</a:t>
            </a:r>
            <a:r>
              <a:rPr lang="uk-UA" altLang="uk-UA" sz="2200" dirty="0">
                <a:solidFill>
                  <a:srgbClr val="002949"/>
                </a:solidFill>
              </a:rPr>
              <a:t>, і незмінно там, де це може залякати дітей, наприклад, </a:t>
            </a:r>
            <a:r>
              <a:rPr lang="uk-UA" altLang="uk-UA" sz="2200" b="1" dirty="0">
                <a:solidFill>
                  <a:srgbClr val="002949"/>
                </a:solidFill>
              </a:rPr>
              <a:t>у сімейній палаті та судах над неповнолітніми</a:t>
            </a:r>
            <a:r>
              <a:rPr lang="uk-UA" altLang="uk-UA" sz="2200" dirty="0">
                <a:solidFill>
                  <a:srgbClr val="002949"/>
                </a:solidFill>
              </a:rPr>
              <a:t>.</a:t>
            </a:r>
          </a:p>
          <a:p>
            <a:pPr algn="just">
              <a:lnSpc>
                <a:spcPct val="100000"/>
              </a:lnSpc>
              <a:spcBef>
                <a:spcPct val="0"/>
              </a:spcBef>
              <a:spcAft>
                <a:spcPts val="1200"/>
              </a:spcAft>
              <a:buFont typeface="Arial" panose="020B0604020202020204" pitchFamily="34" charset="0"/>
              <a:buNone/>
            </a:pPr>
            <a:r>
              <a:rPr lang="en-US" altLang="uk-UA" sz="2200" u="sng" dirty="0">
                <a:solidFill>
                  <a:srgbClr val="002949"/>
                </a:solidFill>
                <a:hlinkClick r:id="rId2"/>
              </a:rPr>
              <a:t>https://en.wikipedia.org/wiki/Court_dress</a:t>
            </a:r>
            <a:endParaRPr lang="ru-RU" altLang="uk-UA" sz="2200" u="sng" dirty="0">
              <a:solidFill>
                <a:srgbClr val="002949"/>
              </a:solidFill>
            </a:endParaRPr>
          </a:p>
        </p:txBody>
      </p:sp>
      <p:sp>
        <p:nvSpPr>
          <p:cNvPr id="3"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4"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15</a:t>
            </a:r>
            <a:endParaRPr lang="en-US" sz="1400" dirty="0">
              <a:solidFill>
                <a:srgbClr val="002949"/>
              </a:solidFill>
            </a:endParaRPr>
          </a:p>
        </p:txBody>
      </p:sp>
      <p:cxnSp>
        <p:nvCxnSpPr>
          <p:cNvPr id="5" name="Прямая соединительная линия 4"/>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3960937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3" y="1732464"/>
            <a:ext cx="11227668" cy="341632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dirty="0">
                <a:solidFill>
                  <a:srgbClr val="002949"/>
                </a:solidFill>
              </a:rPr>
              <a:t>Суддівська мантія є одним із символічних атрибутів судової влади і повинна символізувати у даному випадку перехід до вищих і більш ефективних судових процедур.</a:t>
            </a:r>
          </a:p>
          <a:p>
            <a:pPr algn="just">
              <a:lnSpc>
                <a:spcPct val="100000"/>
              </a:lnSpc>
              <a:spcBef>
                <a:spcPct val="0"/>
              </a:spcBef>
              <a:spcAft>
                <a:spcPts val="1200"/>
              </a:spcAft>
              <a:buFont typeface="Arial" panose="020B0604020202020204" pitchFamily="34" charset="0"/>
              <a:buNone/>
            </a:pPr>
            <a:endParaRPr lang="uk-UA" altLang="uk-UA"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dirty="0">
                <a:solidFill>
                  <a:srgbClr val="002949"/>
                </a:solidFill>
              </a:rPr>
              <a:t>У той же час суддівська мантія – є елементом службового одягу. Він повинен бути зручним, придатним для тривалого використання і відповідати умовам роботи у тих судових залах, котрі обладнані в судах.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3" y="492760"/>
            <a:ext cx="7452845" cy="43088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Рішення</a:t>
            </a:r>
            <a:r>
              <a:rPr lang="ru-RU" altLang="uk-UA" sz="2200" dirty="0">
                <a:solidFill>
                  <a:srgbClr val="004E9E"/>
                </a:solidFill>
              </a:rPr>
              <a:t> Ради </a:t>
            </a:r>
            <a:r>
              <a:rPr lang="ru-RU" altLang="uk-UA" sz="2200" dirty="0" err="1">
                <a:solidFill>
                  <a:srgbClr val="004E9E"/>
                </a:solidFill>
              </a:rPr>
              <a:t>суддів</a:t>
            </a:r>
            <a:r>
              <a:rPr lang="ru-RU" altLang="uk-UA" sz="2200" dirty="0">
                <a:solidFill>
                  <a:srgbClr val="004E9E"/>
                </a:solidFill>
              </a:rPr>
              <a:t> </a:t>
            </a:r>
            <a:r>
              <a:rPr lang="ru-RU" altLang="uk-UA" sz="2200" dirty="0" err="1">
                <a:solidFill>
                  <a:srgbClr val="004E9E"/>
                </a:solidFill>
              </a:rPr>
              <a:t>України</a:t>
            </a:r>
            <a:r>
              <a:rPr lang="ru-RU" altLang="uk-UA" sz="2200" dirty="0">
                <a:solidFill>
                  <a:srgbClr val="004E9E"/>
                </a:solidFill>
              </a:rPr>
              <a:t> </a:t>
            </a:r>
            <a:r>
              <a:rPr lang="ru-RU" altLang="uk-UA" sz="2200" dirty="0" err="1">
                <a:solidFill>
                  <a:srgbClr val="004E9E"/>
                </a:solidFill>
              </a:rPr>
              <a:t>від</a:t>
            </a:r>
            <a:r>
              <a:rPr lang="ru-RU" altLang="uk-UA" sz="2200" dirty="0">
                <a:solidFill>
                  <a:srgbClr val="004E9E"/>
                </a:solidFill>
              </a:rPr>
              <a:t> 17 вересня 2018 року № 52</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16</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59166264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8" y="1397674"/>
            <a:ext cx="11218524" cy="178510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2949"/>
                </a:solidFill>
              </a:rPr>
              <a:t>Стаття</a:t>
            </a:r>
            <a:r>
              <a:rPr lang="ru-RU" altLang="uk-UA" sz="2200" dirty="0">
                <a:solidFill>
                  <a:srgbClr val="002949"/>
                </a:solidFill>
              </a:rPr>
              <a:t> 16. </a:t>
            </a:r>
            <a:r>
              <a:rPr lang="ru-RU" altLang="uk-UA" sz="2200" dirty="0" err="1">
                <a:solidFill>
                  <a:srgbClr val="002949"/>
                </a:solidFill>
              </a:rPr>
              <a:t>Суддя</a:t>
            </a:r>
            <a:r>
              <a:rPr lang="ru-RU" altLang="uk-UA" sz="2200" dirty="0">
                <a:solidFill>
                  <a:srgbClr val="002949"/>
                </a:solidFill>
              </a:rPr>
              <a:t> не </a:t>
            </a:r>
            <a:r>
              <a:rPr lang="ru-RU" altLang="uk-UA" sz="2200" dirty="0" err="1">
                <a:solidFill>
                  <a:srgbClr val="002949"/>
                </a:solidFill>
              </a:rPr>
              <a:t>може</a:t>
            </a:r>
            <a:r>
              <a:rPr lang="ru-RU" altLang="uk-UA" sz="2200" dirty="0">
                <a:solidFill>
                  <a:srgbClr val="002949"/>
                </a:solidFill>
              </a:rPr>
              <a:t> </a:t>
            </a:r>
            <a:r>
              <a:rPr lang="ru-RU" altLang="uk-UA" sz="2200" dirty="0" err="1">
                <a:solidFill>
                  <a:srgbClr val="002949"/>
                </a:solidFill>
              </a:rPr>
              <a:t>належати</a:t>
            </a:r>
            <a:r>
              <a:rPr lang="ru-RU" altLang="uk-UA" sz="2200" dirty="0">
                <a:solidFill>
                  <a:srgbClr val="002949"/>
                </a:solidFill>
              </a:rPr>
              <a:t> до </a:t>
            </a:r>
            <a:r>
              <a:rPr lang="ru-RU" altLang="uk-UA" sz="2200" dirty="0" err="1">
                <a:solidFill>
                  <a:srgbClr val="002949"/>
                </a:solidFill>
              </a:rPr>
              <a:t>політичних</a:t>
            </a:r>
            <a:r>
              <a:rPr lang="ru-RU" altLang="uk-UA" sz="2200" dirty="0">
                <a:solidFill>
                  <a:srgbClr val="002949"/>
                </a:solidFill>
              </a:rPr>
              <a:t> </a:t>
            </a:r>
            <a:r>
              <a:rPr lang="ru-RU" altLang="uk-UA" sz="2200" dirty="0" err="1">
                <a:solidFill>
                  <a:srgbClr val="002949"/>
                </a:solidFill>
              </a:rPr>
              <a:t>партій</a:t>
            </a:r>
            <a:r>
              <a:rPr lang="ru-RU" altLang="uk-UA" sz="2200" dirty="0">
                <a:solidFill>
                  <a:srgbClr val="002949"/>
                </a:solidFill>
              </a:rPr>
              <a:t> і </a:t>
            </a:r>
            <a:r>
              <a:rPr lang="ru-RU" altLang="uk-UA" sz="2200" dirty="0" err="1">
                <a:solidFill>
                  <a:srgbClr val="002949"/>
                </a:solidFill>
              </a:rPr>
              <a:t>професійних</a:t>
            </a:r>
            <a:r>
              <a:rPr lang="ru-RU" altLang="uk-UA" sz="2200" dirty="0">
                <a:solidFill>
                  <a:srgbClr val="002949"/>
                </a:solidFill>
              </a:rPr>
              <a:t> </a:t>
            </a:r>
            <a:r>
              <a:rPr lang="ru-RU" altLang="uk-UA" sz="2200" dirty="0" err="1">
                <a:solidFill>
                  <a:srgbClr val="002949"/>
                </a:solidFill>
              </a:rPr>
              <a:t>спілок</a:t>
            </a:r>
            <a:r>
              <a:rPr lang="ru-RU" altLang="uk-UA" sz="2200" dirty="0">
                <a:solidFill>
                  <a:srgbClr val="002949"/>
                </a:solidFill>
              </a:rPr>
              <a:t>, </a:t>
            </a:r>
            <a:r>
              <a:rPr lang="ru-RU" altLang="uk-UA" sz="2200" dirty="0" err="1">
                <a:solidFill>
                  <a:srgbClr val="002949"/>
                </a:solidFill>
              </a:rPr>
              <a:t>брати</a:t>
            </a:r>
            <a:r>
              <a:rPr lang="ru-RU" altLang="uk-UA" sz="2200" dirty="0">
                <a:solidFill>
                  <a:srgbClr val="002949"/>
                </a:solidFill>
              </a:rPr>
              <a:t> участь у будь-</a:t>
            </a:r>
            <a:r>
              <a:rPr lang="ru-RU" altLang="uk-UA" sz="2200" dirty="0" err="1">
                <a:solidFill>
                  <a:srgbClr val="002949"/>
                </a:solidFill>
              </a:rPr>
              <a:t>якій</a:t>
            </a:r>
            <a:r>
              <a:rPr lang="ru-RU" altLang="uk-UA" sz="2200" dirty="0">
                <a:solidFill>
                  <a:srgbClr val="002949"/>
                </a:solidFill>
              </a:rPr>
              <a:t> </a:t>
            </a:r>
            <a:r>
              <a:rPr lang="ru-RU" altLang="uk-UA" sz="2200" dirty="0" err="1">
                <a:solidFill>
                  <a:srgbClr val="002949"/>
                </a:solidFill>
              </a:rPr>
              <a:t>політичній</a:t>
            </a:r>
            <a:r>
              <a:rPr lang="ru-RU" altLang="uk-UA" sz="2200" dirty="0">
                <a:solidFill>
                  <a:srgbClr val="002949"/>
                </a:solidFill>
              </a:rPr>
              <a:t> </a:t>
            </a:r>
            <a:r>
              <a:rPr lang="ru-RU" altLang="uk-UA" sz="2200" dirty="0" err="1">
                <a:solidFill>
                  <a:srgbClr val="002949"/>
                </a:solidFill>
              </a:rPr>
              <a:t>діяльності</a:t>
            </a:r>
            <a:r>
              <a:rPr lang="ru-RU" altLang="uk-UA" sz="2200" dirty="0">
                <a:solidFill>
                  <a:srgbClr val="002949"/>
                </a:solidFill>
              </a:rPr>
              <a:t>, </a:t>
            </a:r>
            <a:r>
              <a:rPr lang="ru-RU" altLang="uk-UA" sz="2200" dirty="0" err="1">
                <a:solidFill>
                  <a:srgbClr val="002949"/>
                </a:solidFill>
              </a:rPr>
              <a:t>мати</a:t>
            </a:r>
            <a:r>
              <a:rPr lang="ru-RU" altLang="uk-UA" sz="2200" dirty="0">
                <a:solidFill>
                  <a:srgbClr val="002949"/>
                </a:solidFill>
              </a:rPr>
              <a:t> </a:t>
            </a:r>
            <a:r>
              <a:rPr lang="ru-RU" altLang="uk-UA" sz="2200" dirty="0" err="1">
                <a:solidFill>
                  <a:srgbClr val="002949"/>
                </a:solidFill>
              </a:rPr>
              <a:t>представницький</a:t>
            </a:r>
            <a:r>
              <a:rPr lang="ru-RU" altLang="uk-UA" sz="2200" dirty="0">
                <a:solidFill>
                  <a:srgbClr val="002949"/>
                </a:solidFill>
              </a:rPr>
              <a:t> мандат, </a:t>
            </a:r>
            <a:r>
              <a:rPr lang="ru-RU" altLang="uk-UA" sz="2200" dirty="0" err="1">
                <a:solidFill>
                  <a:srgbClr val="002949"/>
                </a:solidFill>
              </a:rPr>
              <a:t>обіймати</a:t>
            </a:r>
            <a:r>
              <a:rPr lang="ru-RU" altLang="uk-UA" sz="2200" dirty="0">
                <a:solidFill>
                  <a:srgbClr val="002949"/>
                </a:solidFill>
              </a:rPr>
              <a:t> будь-</a:t>
            </a:r>
            <a:r>
              <a:rPr lang="ru-RU" altLang="uk-UA" sz="2200" dirty="0" err="1">
                <a:solidFill>
                  <a:srgbClr val="002949"/>
                </a:solidFill>
              </a:rPr>
              <a:t>які</a:t>
            </a:r>
            <a:r>
              <a:rPr lang="ru-RU" altLang="uk-UA" sz="2200" dirty="0">
                <a:solidFill>
                  <a:srgbClr val="002949"/>
                </a:solidFill>
              </a:rPr>
              <a:t> </a:t>
            </a:r>
            <a:r>
              <a:rPr lang="ru-RU" altLang="uk-UA" sz="2200" dirty="0" err="1">
                <a:solidFill>
                  <a:srgbClr val="002949"/>
                </a:solidFill>
              </a:rPr>
              <a:t>інші</a:t>
            </a:r>
            <a:r>
              <a:rPr lang="ru-RU" altLang="uk-UA" sz="2200" dirty="0">
                <a:solidFill>
                  <a:srgbClr val="002949"/>
                </a:solidFill>
              </a:rPr>
              <a:t> </a:t>
            </a:r>
            <a:r>
              <a:rPr lang="ru-RU" altLang="uk-UA" sz="2200" dirty="0" err="1">
                <a:solidFill>
                  <a:srgbClr val="002949"/>
                </a:solidFill>
              </a:rPr>
              <a:t>оплачувані</a:t>
            </a:r>
            <a:r>
              <a:rPr lang="ru-RU" altLang="uk-UA" sz="2200" dirty="0">
                <a:solidFill>
                  <a:srgbClr val="002949"/>
                </a:solidFill>
              </a:rPr>
              <a:t> посади, </a:t>
            </a:r>
            <a:r>
              <a:rPr lang="ru-RU" altLang="uk-UA" sz="2200" dirty="0" err="1">
                <a:solidFill>
                  <a:srgbClr val="002949"/>
                </a:solidFill>
              </a:rPr>
              <a:t>виконувати</a:t>
            </a:r>
            <a:r>
              <a:rPr lang="ru-RU" altLang="uk-UA" sz="2200" dirty="0">
                <a:solidFill>
                  <a:srgbClr val="002949"/>
                </a:solidFill>
              </a:rPr>
              <a:t> </a:t>
            </a:r>
            <a:r>
              <a:rPr lang="ru-RU" altLang="uk-UA" sz="2200" dirty="0" err="1">
                <a:solidFill>
                  <a:srgbClr val="002949"/>
                </a:solidFill>
              </a:rPr>
              <a:t>іншу</a:t>
            </a:r>
            <a:r>
              <a:rPr lang="ru-RU" altLang="uk-UA" sz="2200" dirty="0">
                <a:solidFill>
                  <a:srgbClr val="002949"/>
                </a:solidFill>
              </a:rPr>
              <a:t> </a:t>
            </a:r>
            <a:r>
              <a:rPr lang="ru-RU" altLang="uk-UA" sz="2200" dirty="0" err="1">
                <a:solidFill>
                  <a:srgbClr val="002949"/>
                </a:solidFill>
              </a:rPr>
              <a:t>оплачувану</a:t>
            </a:r>
            <a:r>
              <a:rPr lang="ru-RU" altLang="uk-UA" sz="2200" dirty="0">
                <a:solidFill>
                  <a:srgbClr val="002949"/>
                </a:solidFill>
              </a:rPr>
              <a:t> роботу, </a:t>
            </a:r>
            <a:r>
              <a:rPr lang="ru-RU" altLang="uk-UA" sz="2200" dirty="0" err="1">
                <a:solidFill>
                  <a:srgbClr val="002949"/>
                </a:solidFill>
              </a:rPr>
              <a:t>крім</a:t>
            </a:r>
            <a:r>
              <a:rPr lang="ru-RU" altLang="uk-UA" sz="2200" dirty="0">
                <a:solidFill>
                  <a:srgbClr val="002949"/>
                </a:solidFill>
              </a:rPr>
              <a:t> </a:t>
            </a:r>
            <a:r>
              <a:rPr lang="ru-RU" altLang="uk-UA" sz="2200" dirty="0" err="1">
                <a:solidFill>
                  <a:srgbClr val="002949"/>
                </a:solidFill>
              </a:rPr>
              <a:t>наукової</a:t>
            </a:r>
            <a:r>
              <a:rPr lang="ru-RU" altLang="uk-UA" sz="2200" dirty="0">
                <a:solidFill>
                  <a:srgbClr val="002949"/>
                </a:solidFill>
              </a:rPr>
              <a:t>, </a:t>
            </a:r>
            <a:r>
              <a:rPr lang="ru-RU" altLang="uk-UA" sz="2200" dirty="0" err="1">
                <a:solidFill>
                  <a:srgbClr val="002949"/>
                </a:solidFill>
              </a:rPr>
              <a:t>викладацької</a:t>
            </a:r>
            <a:r>
              <a:rPr lang="ru-RU" altLang="uk-UA" sz="2200" dirty="0">
                <a:solidFill>
                  <a:srgbClr val="002949"/>
                </a:solidFill>
              </a:rPr>
              <a:t> та </a:t>
            </a:r>
            <a:r>
              <a:rPr lang="ru-RU" altLang="uk-UA" sz="2200" dirty="0" err="1">
                <a:solidFill>
                  <a:srgbClr val="002949"/>
                </a:solidFill>
              </a:rPr>
              <a:t>творчої</a:t>
            </a:r>
            <a:r>
              <a:rPr lang="ru-RU" altLang="uk-UA" sz="2200" dirty="0">
                <a:solidFill>
                  <a:srgbClr val="002949"/>
                </a:solidFill>
              </a:rPr>
              <a:t>. </a:t>
            </a:r>
            <a:r>
              <a:rPr lang="ru-RU" altLang="uk-UA" sz="2200" dirty="0" err="1">
                <a:solidFill>
                  <a:srgbClr val="002949"/>
                </a:solidFill>
              </a:rPr>
              <a:t>Суддя</a:t>
            </a:r>
            <a:r>
              <a:rPr lang="ru-RU" altLang="uk-UA" sz="2200" dirty="0">
                <a:solidFill>
                  <a:srgbClr val="002949"/>
                </a:solidFill>
              </a:rPr>
              <a:t> повинен </a:t>
            </a:r>
            <a:r>
              <a:rPr lang="ru-RU" altLang="uk-UA" sz="2200" dirty="0" err="1">
                <a:solidFill>
                  <a:srgbClr val="002949"/>
                </a:solidFill>
              </a:rPr>
              <a:t>надавати</a:t>
            </a:r>
            <a:r>
              <a:rPr lang="ru-RU" altLang="uk-UA" sz="2200" dirty="0">
                <a:solidFill>
                  <a:srgbClr val="002949"/>
                </a:solidFill>
              </a:rPr>
              <a:t> </a:t>
            </a:r>
            <a:r>
              <a:rPr lang="ru-RU" altLang="uk-UA" sz="2200" dirty="0" err="1">
                <a:solidFill>
                  <a:srgbClr val="002949"/>
                </a:solidFill>
              </a:rPr>
              <a:t>пріоритет</a:t>
            </a:r>
            <a:r>
              <a:rPr lang="ru-RU" altLang="uk-UA" sz="2200" dirty="0">
                <a:solidFill>
                  <a:srgbClr val="002949"/>
                </a:solidFill>
              </a:rPr>
              <a:t> </a:t>
            </a:r>
            <a:r>
              <a:rPr lang="ru-RU" altLang="uk-UA" sz="2200" dirty="0" err="1">
                <a:solidFill>
                  <a:srgbClr val="002949"/>
                </a:solidFill>
              </a:rPr>
              <a:t>здійсненню</a:t>
            </a:r>
            <a:r>
              <a:rPr lang="ru-RU" altLang="uk-UA" sz="2200" dirty="0">
                <a:solidFill>
                  <a:srgbClr val="002949"/>
                </a:solidFill>
              </a:rPr>
              <a:t> </a:t>
            </a:r>
            <a:r>
              <a:rPr lang="ru-RU" altLang="uk-UA" sz="2200" dirty="0" err="1">
                <a:solidFill>
                  <a:srgbClr val="002949"/>
                </a:solidFill>
              </a:rPr>
              <a:t>правосуддя</a:t>
            </a:r>
            <a:r>
              <a:rPr lang="ru-RU" altLang="uk-UA" sz="2200" dirty="0">
                <a:solidFill>
                  <a:srgbClr val="002949"/>
                </a:solidFill>
              </a:rPr>
              <a:t> над </a:t>
            </a:r>
            <a:r>
              <a:rPr lang="ru-RU" altLang="uk-UA" sz="2200" dirty="0" err="1">
                <a:solidFill>
                  <a:srgbClr val="002949"/>
                </a:solidFill>
              </a:rPr>
              <a:t>усіма</a:t>
            </a:r>
            <a:r>
              <a:rPr lang="ru-RU" altLang="uk-UA" sz="2200" dirty="0">
                <a:solidFill>
                  <a:srgbClr val="002949"/>
                </a:solidFill>
              </a:rPr>
              <a:t> </a:t>
            </a:r>
            <a:r>
              <a:rPr lang="ru-RU" altLang="uk-UA" sz="2200" dirty="0" err="1">
                <a:solidFill>
                  <a:srgbClr val="002949"/>
                </a:solidFill>
              </a:rPr>
              <a:t>іншими</a:t>
            </a:r>
            <a:r>
              <a:rPr lang="ru-RU" altLang="uk-UA" sz="2200" dirty="0">
                <a:solidFill>
                  <a:srgbClr val="002949"/>
                </a:solidFill>
              </a:rPr>
              <a:t> видами </a:t>
            </a:r>
            <a:r>
              <a:rPr lang="ru-RU" altLang="uk-UA" sz="2200" dirty="0" err="1">
                <a:solidFill>
                  <a:srgbClr val="002949"/>
                </a:solidFill>
              </a:rPr>
              <a:t>діяльності</a:t>
            </a:r>
            <a:r>
              <a:rPr lang="ru-RU" altLang="uk-UA" sz="2200" dirty="0">
                <a:solidFill>
                  <a:srgbClr val="002949"/>
                </a:solidFill>
              </a:rPr>
              <a:t>.</a:t>
            </a:r>
            <a:endParaRPr lang="en-US" altLang="uk-UA" sz="2200" dirty="0">
              <a:solidFill>
                <a:srgbClr val="002949"/>
              </a:solidFill>
            </a:endParaRP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7" y="490532"/>
            <a:ext cx="11218524" cy="76944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Коментар</a:t>
            </a:r>
            <a:r>
              <a:rPr lang="ru-RU" altLang="uk-UA" sz="2200" dirty="0">
                <a:solidFill>
                  <a:srgbClr val="004E9E"/>
                </a:solidFill>
              </a:rPr>
              <a:t> до Кодексу </a:t>
            </a:r>
            <a:r>
              <a:rPr lang="ru-RU" altLang="uk-UA" sz="2200" dirty="0" err="1">
                <a:solidFill>
                  <a:srgbClr val="004E9E"/>
                </a:solidFill>
              </a:rPr>
              <a:t>суддівської</a:t>
            </a:r>
            <a:r>
              <a:rPr lang="ru-RU" altLang="uk-UA" sz="2200" dirty="0">
                <a:solidFill>
                  <a:srgbClr val="004E9E"/>
                </a:solidFill>
              </a:rPr>
              <a:t> </a:t>
            </a:r>
            <a:r>
              <a:rPr lang="ru-RU" altLang="uk-UA" sz="2200" dirty="0" err="1">
                <a:solidFill>
                  <a:srgbClr val="004E9E"/>
                </a:solidFill>
              </a:rPr>
              <a:t>етики</a:t>
            </a:r>
            <a:r>
              <a:rPr lang="ru-RU" altLang="uk-UA" sz="2200" dirty="0">
                <a:solidFill>
                  <a:srgbClr val="004E9E"/>
                </a:solidFill>
              </a:rPr>
              <a:t>, </a:t>
            </a:r>
            <a:r>
              <a:rPr lang="ru-RU" altLang="uk-UA" sz="2200" dirty="0" err="1">
                <a:solidFill>
                  <a:srgbClr val="004E9E"/>
                </a:solidFill>
              </a:rPr>
              <a:t>затверджений</a:t>
            </a:r>
            <a:r>
              <a:rPr lang="ru-RU" altLang="uk-UA" sz="2200" dirty="0">
                <a:solidFill>
                  <a:srgbClr val="004E9E"/>
                </a:solidFill>
              </a:rPr>
              <a:t> </a:t>
            </a:r>
            <a:r>
              <a:rPr lang="ru-RU" altLang="uk-UA" sz="2200" dirty="0" err="1">
                <a:solidFill>
                  <a:srgbClr val="004E9E"/>
                </a:solidFill>
              </a:rPr>
              <a:t>рішенням</a:t>
            </a:r>
            <a:r>
              <a:rPr lang="ru-RU" altLang="uk-UA" sz="2200" dirty="0">
                <a:solidFill>
                  <a:srgbClr val="004E9E"/>
                </a:solidFill>
              </a:rPr>
              <a:t> Ради </a:t>
            </a:r>
            <a:r>
              <a:rPr lang="ru-RU" altLang="uk-UA" sz="2200" dirty="0" err="1">
                <a:solidFill>
                  <a:srgbClr val="004E9E"/>
                </a:solidFill>
              </a:rPr>
              <a:t>суддів</a:t>
            </a:r>
            <a:r>
              <a:rPr lang="ru-RU" altLang="uk-UA" sz="2200" dirty="0">
                <a:solidFill>
                  <a:srgbClr val="004E9E"/>
                </a:solidFill>
              </a:rPr>
              <a:t> </a:t>
            </a:r>
            <a:r>
              <a:rPr lang="ru-RU" altLang="uk-UA" sz="2200" dirty="0" err="1">
                <a:solidFill>
                  <a:srgbClr val="004E9E"/>
                </a:solidFill>
              </a:rPr>
              <a:t>України</a:t>
            </a:r>
            <a:r>
              <a:rPr lang="ru-RU" altLang="uk-UA" sz="2200" dirty="0">
                <a:solidFill>
                  <a:srgbClr val="004E9E"/>
                </a:solidFill>
              </a:rPr>
              <a:t> </a:t>
            </a:r>
            <a:r>
              <a:rPr lang="ru-RU" altLang="uk-UA" sz="2200" dirty="0" err="1">
                <a:solidFill>
                  <a:srgbClr val="004E9E"/>
                </a:solidFill>
              </a:rPr>
              <a:t>від</a:t>
            </a:r>
            <a:r>
              <a:rPr lang="ru-RU" altLang="uk-UA" sz="2200" dirty="0">
                <a:solidFill>
                  <a:srgbClr val="004E9E"/>
                </a:solidFill>
              </a:rPr>
              <a:t> </a:t>
            </a:r>
            <a:r>
              <a:rPr lang="en-US" altLang="uk-UA" sz="2200" dirty="0">
                <a:solidFill>
                  <a:srgbClr val="004E9E"/>
                </a:solidFill>
              </a:rPr>
              <a:t>         </a:t>
            </a:r>
            <a:r>
              <a:rPr lang="ru-RU" altLang="uk-UA" sz="2200" dirty="0">
                <a:solidFill>
                  <a:srgbClr val="004E9E"/>
                </a:solidFill>
              </a:rPr>
              <a:t>04 лютого 2016 року № 1</a:t>
            </a:r>
          </a:p>
        </p:txBody>
      </p:sp>
      <p:sp>
        <p:nvSpPr>
          <p:cNvPr id="3" name="Прямоугольник 4">
            <a:extLst>
              <a:ext uri="{FF2B5EF4-FFF2-40B4-BE49-F238E27FC236}">
                <a16:creationId xmlns:a16="http://schemas.microsoft.com/office/drawing/2014/main" id="{FA0F1D50-1372-9937-0B5F-440C4B2E1192}"/>
              </a:ext>
            </a:extLst>
          </p:cNvPr>
          <p:cNvSpPr>
            <a:spLocks noChangeArrowheads="1"/>
          </p:cNvSpPr>
          <p:nvPr/>
        </p:nvSpPr>
        <p:spPr bwMode="auto">
          <a:xfrm>
            <a:off x="587035" y="2969704"/>
            <a:ext cx="11117285" cy="276998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2949"/>
                </a:solidFill>
              </a:rPr>
              <a:t>Суспільство</a:t>
            </a:r>
            <a:r>
              <a:rPr lang="ru-RU" altLang="uk-UA" sz="2200" dirty="0">
                <a:solidFill>
                  <a:srgbClr val="002949"/>
                </a:solidFill>
              </a:rPr>
              <a:t> та держава </a:t>
            </a:r>
            <a:r>
              <a:rPr lang="ru-RU" altLang="uk-UA" sz="2200" dirty="0" err="1">
                <a:solidFill>
                  <a:srgbClr val="002949"/>
                </a:solidFill>
              </a:rPr>
              <a:t>покладають</a:t>
            </a:r>
            <a:r>
              <a:rPr lang="ru-RU" altLang="uk-UA" sz="2200" dirty="0">
                <a:solidFill>
                  <a:srgbClr val="002949"/>
                </a:solidFill>
              </a:rPr>
              <a:t> на </a:t>
            </a:r>
            <a:r>
              <a:rPr lang="ru-RU" altLang="uk-UA" sz="2200" dirty="0" err="1">
                <a:solidFill>
                  <a:srgbClr val="002949"/>
                </a:solidFill>
              </a:rPr>
              <a:t>суддів</a:t>
            </a:r>
            <a:r>
              <a:rPr lang="ru-RU" altLang="uk-UA" sz="2200" dirty="0">
                <a:solidFill>
                  <a:srgbClr val="002949"/>
                </a:solidFill>
              </a:rPr>
              <a:t> </a:t>
            </a:r>
            <a:r>
              <a:rPr lang="ru-RU" altLang="uk-UA" sz="2200" dirty="0" err="1">
                <a:solidFill>
                  <a:srgbClr val="002949"/>
                </a:solidFill>
              </a:rPr>
              <a:t>особливі</a:t>
            </a:r>
            <a:r>
              <a:rPr lang="ru-RU" altLang="uk-UA" sz="2200" dirty="0">
                <a:solidFill>
                  <a:srgbClr val="002949"/>
                </a:solidFill>
              </a:rPr>
              <a:t> </a:t>
            </a:r>
            <a:r>
              <a:rPr lang="ru-RU" altLang="uk-UA" sz="2200" dirty="0" err="1">
                <a:solidFill>
                  <a:srgbClr val="002949"/>
                </a:solidFill>
              </a:rPr>
              <a:t>надії</a:t>
            </a:r>
            <a:r>
              <a:rPr lang="ru-RU" altLang="uk-UA" sz="2200" dirty="0">
                <a:solidFill>
                  <a:srgbClr val="002949"/>
                </a:solidFill>
              </a:rPr>
              <a:t>, </a:t>
            </a:r>
            <a:r>
              <a:rPr lang="ru-RU" altLang="uk-UA" sz="2200" dirty="0" err="1">
                <a:solidFill>
                  <a:srgbClr val="002949"/>
                </a:solidFill>
              </a:rPr>
              <a:t>сподіваючись</a:t>
            </a:r>
            <a:r>
              <a:rPr lang="ru-RU" altLang="uk-UA" sz="2200" dirty="0">
                <a:solidFill>
                  <a:srgbClr val="002949"/>
                </a:solidFill>
              </a:rPr>
              <a:t> на </a:t>
            </a:r>
            <a:r>
              <a:rPr lang="ru-RU" altLang="uk-UA" sz="2200" dirty="0" err="1">
                <a:solidFill>
                  <a:srgbClr val="002949"/>
                </a:solidFill>
              </a:rPr>
              <a:t>наявність</a:t>
            </a:r>
            <a:r>
              <a:rPr lang="ru-RU" altLang="uk-UA" sz="2200" dirty="0">
                <a:solidFill>
                  <a:srgbClr val="002949"/>
                </a:solidFill>
              </a:rPr>
              <a:t> у них </a:t>
            </a:r>
            <a:r>
              <a:rPr lang="ru-RU" altLang="uk-UA" sz="2200" dirty="0" err="1">
                <a:solidFill>
                  <a:srgbClr val="002949"/>
                </a:solidFill>
              </a:rPr>
              <a:t>цілого</a:t>
            </a:r>
            <a:r>
              <a:rPr lang="ru-RU" altLang="uk-UA" sz="2200" dirty="0">
                <a:solidFill>
                  <a:srgbClr val="002949"/>
                </a:solidFill>
              </a:rPr>
              <a:t> ряду </a:t>
            </a:r>
            <a:r>
              <a:rPr lang="ru-RU" altLang="uk-UA" sz="2200" dirty="0" err="1">
                <a:solidFill>
                  <a:srgbClr val="002949"/>
                </a:solidFill>
              </a:rPr>
              <a:t>якостей</a:t>
            </a:r>
            <a:r>
              <a:rPr lang="ru-RU" altLang="uk-UA" sz="2200" dirty="0">
                <a:solidFill>
                  <a:srgbClr val="002949"/>
                </a:solidFill>
              </a:rPr>
              <a:t>. </a:t>
            </a:r>
            <a:r>
              <a:rPr lang="ru-RU" altLang="uk-UA" sz="2200" dirty="0" err="1">
                <a:solidFill>
                  <a:srgbClr val="002949"/>
                </a:solidFill>
              </a:rPr>
              <a:t>Більш</a:t>
            </a:r>
            <a:r>
              <a:rPr lang="ru-RU" altLang="uk-UA" sz="2200" dirty="0">
                <a:solidFill>
                  <a:srgbClr val="002949"/>
                </a:solidFill>
              </a:rPr>
              <a:t> того, особа в </a:t>
            </a:r>
            <a:r>
              <a:rPr lang="ru-RU" altLang="uk-UA" sz="2200" dirty="0" err="1">
                <a:solidFill>
                  <a:srgbClr val="002949"/>
                </a:solidFill>
              </a:rPr>
              <a:t>мантії</a:t>
            </a:r>
            <a:r>
              <a:rPr lang="ru-RU" altLang="uk-UA" sz="2200" dirty="0">
                <a:solidFill>
                  <a:srgbClr val="002949"/>
                </a:solidFill>
              </a:rPr>
              <a:t> та з </a:t>
            </a:r>
            <a:r>
              <a:rPr lang="ru-RU" altLang="uk-UA" sz="2200" dirty="0" err="1">
                <a:solidFill>
                  <a:srgbClr val="002949"/>
                </a:solidFill>
              </a:rPr>
              <a:t>нагрудним</a:t>
            </a:r>
            <a:r>
              <a:rPr lang="ru-RU" altLang="uk-UA" sz="2200" dirty="0">
                <a:solidFill>
                  <a:srgbClr val="002949"/>
                </a:solidFill>
              </a:rPr>
              <a:t> знаком </a:t>
            </a:r>
            <a:r>
              <a:rPr lang="ru-RU" altLang="uk-UA" sz="2200" dirty="0" err="1">
                <a:solidFill>
                  <a:srgbClr val="002949"/>
                </a:solidFill>
              </a:rPr>
              <a:t>судді</a:t>
            </a:r>
            <a:r>
              <a:rPr lang="ru-RU" altLang="uk-UA" sz="2200" dirty="0">
                <a:solidFill>
                  <a:srgbClr val="002949"/>
                </a:solidFill>
              </a:rPr>
              <a:t> </a:t>
            </a:r>
            <a:r>
              <a:rPr lang="ru-RU" altLang="uk-UA" sz="2200" dirty="0" err="1">
                <a:solidFill>
                  <a:srgbClr val="002949"/>
                </a:solidFill>
              </a:rPr>
              <a:t>ідентифікується</a:t>
            </a:r>
            <a:r>
              <a:rPr lang="ru-RU" altLang="uk-UA" sz="2200" dirty="0">
                <a:solidFill>
                  <a:srgbClr val="002949"/>
                </a:solidFill>
              </a:rPr>
              <a:t> </a:t>
            </a:r>
            <a:r>
              <a:rPr lang="ru-RU" altLang="uk-UA" sz="2200" dirty="0" err="1">
                <a:solidFill>
                  <a:srgbClr val="002949"/>
                </a:solidFill>
              </a:rPr>
              <a:t>громадськістю</a:t>
            </a:r>
            <a:r>
              <a:rPr lang="ru-RU" altLang="uk-UA" sz="2200" dirty="0">
                <a:solidFill>
                  <a:srgbClr val="002949"/>
                </a:solidFill>
              </a:rPr>
              <a:t> не як </a:t>
            </a:r>
            <a:r>
              <a:rPr lang="ru-RU" altLang="uk-UA" sz="2200" dirty="0" err="1">
                <a:solidFill>
                  <a:srgbClr val="002949"/>
                </a:solidFill>
              </a:rPr>
              <a:t>конкретний</a:t>
            </a:r>
            <a:r>
              <a:rPr lang="ru-RU" altLang="uk-UA" sz="2200" dirty="0">
                <a:solidFill>
                  <a:srgbClr val="002949"/>
                </a:solidFill>
              </a:rPr>
              <a:t> </a:t>
            </a:r>
            <a:r>
              <a:rPr lang="ru-RU" altLang="uk-UA" sz="2200" dirty="0" err="1">
                <a:solidFill>
                  <a:srgbClr val="002949"/>
                </a:solidFill>
              </a:rPr>
              <a:t>представник</a:t>
            </a:r>
            <a:r>
              <a:rPr lang="ru-RU" altLang="uk-UA" sz="2200" dirty="0">
                <a:solidFill>
                  <a:srgbClr val="002949"/>
                </a:solidFill>
              </a:rPr>
              <a:t> </a:t>
            </a:r>
            <a:r>
              <a:rPr lang="ru-RU" altLang="uk-UA" sz="2200" dirty="0" err="1">
                <a:solidFill>
                  <a:srgbClr val="002949"/>
                </a:solidFill>
              </a:rPr>
              <a:t>юридичної</a:t>
            </a:r>
            <a:r>
              <a:rPr lang="ru-RU" altLang="uk-UA" sz="2200" dirty="0">
                <a:solidFill>
                  <a:srgbClr val="002949"/>
                </a:solidFill>
              </a:rPr>
              <a:t> </a:t>
            </a:r>
            <a:r>
              <a:rPr lang="ru-RU" altLang="uk-UA" sz="2200" dirty="0" err="1">
                <a:solidFill>
                  <a:srgbClr val="002949"/>
                </a:solidFill>
              </a:rPr>
              <a:t>професії</a:t>
            </a:r>
            <a:r>
              <a:rPr lang="ru-RU" altLang="uk-UA" sz="2200" dirty="0">
                <a:solidFill>
                  <a:srgbClr val="002949"/>
                </a:solidFill>
              </a:rPr>
              <a:t>, а як </a:t>
            </a:r>
            <a:r>
              <a:rPr lang="ru-RU" altLang="uk-UA" sz="2200" dirty="0" err="1">
                <a:solidFill>
                  <a:srgbClr val="002949"/>
                </a:solidFill>
              </a:rPr>
              <a:t>частина</a:t>
            </a:r>
            <a:r>
              <a:rPr lang="ru-RU" altLang="uk-UA" sz="2200" dirty="0">
                <a:solidFill>
                  <a:srgbClr val="002949"/>
                </a:solidFill>
              </a:rPr>
              <a:t> </a:t>
            </a:r>
            <a:r>
              <a:rPr lang="ru-RU" altLang="uk-UA" sz="2200" dirty="0" err="1">
                <a:solidFill>
                  <a:srgbClr val="002949"/>
                </a:solidFill>
              </a:rPr>
              <a:t>судової</a:t>
            </a:r>
            <a:r>
              <a:rPr lang="ru-RU" altLang="uk-UA" sz="2200" dirty="0">
                <a:solidFill>
                  <a:srgbClr val="002949"/>
                </a:solidFill>
              </a:rPr>
              <a:t> </a:t>
            </a:r>
            <a:r>
              <a:rPr lang="ru-RU" altLang="uk-UA" sz="2200" dirty="0" err="1">
                <a:solidFill>
                  <a:srgbClr val="002949"/>
                </a:solidFill>
              </a:rPr>
              <a:t>системи</a:t>
            </a:r>
            <a:r>
              <a:rPr lang="ru-RU" altLang="uk-UA" sz="2200" dirty="0">
                <a:solidFill>
                  <a:srgbClr val="002949"/>
                </a:solidFill>
              </a:rPr>
              <a:t>, </a:t>
            </a:r>
            <a:r>
              <a:rPr lang="ru-RU" altLang="uk-UA" sz="2200" dirty="0" err="1">
                <a:solidFill>
                  <a:srgbClr val="002949"/>
                </a:solidFill>
              </a:rPr>
              <a:t>покликаної</a:t>
            </a:r>
            <a:r>
              <a:rPr lang="ru-RU" altLang="uk-UA" sz="2200" dirty="0">
                <a:solidFill>
                  <a:srgbClr val="002949"/>
                </a:solidFill>
              </a:rPr>
              <a:t> </a:t>
            </a:r>
            <a:r>
              <a:rPr lang="ru-RU" altLang="uk-UA" sz="2200" dirty="0" err="1">
                <a:solidFill>
                  <a:srgbClr val="002949"/>
                </a:solidFill>
              </a:rPr>
              <a:t>відновлювати</a:t>
            </a:r>
            <a:r>
              <a:rPr lang="ru-RU" altLang="uk-UA" sz="2200" dirty="0">
                <a:solidFill>
                  <a:srgbClr val="002949"/>
                </a:solidFill>
              </a:rPr>
              <a:t> права та адекватно </a:t>
            </a:r>
            <a:r>
              <a:rPr lang="ru-RU" altLang="uk-UA" sz="2200" dirty="0" err="1">
                <a:solidFill>
                  <a:srgbClr val="002949"/>
                </a:solidFill>
              </a:rPr>
              <a:t>здійснювати</a:t>
            </a:r>
            <a:r>
              <a:rPr lang="ru-RU" altLang="uk-UA" sz="2200" dirty="0">
                <a:solidFill>
                  <a:srgbClr val="002949"/>
                </a:solidFill>
              </a:rPr>
              <a:t> </a:t>
            </a:r>
            <a:r>
              <a:rPr lang="ru-RU" altLang="uk-UA" sz="2200" dirty="0" err="1">
                <a:solidFill>
                  <a:srgbClr val="002949"/>
                </a:solidFill>
              </a:rPr>
              <a:t>правосуддя</a:t>
            </a:r>
            <a:r>
              <a:rPr lang="ru-RU" altLang="uk-UA" sz="2200" dirty="0">
                <a:solidFill>
                  <a:srgbClr val="002949"/>
                </a:solidFill>
              </a:rPr>
              <a:t> </a:t>
            </a:r>
          </a:p>
          <a:p>
            <a:pPr algn="just">
              <a:lnSpc>
                <a:spcPct val="100000"/>
              </a:lnSpc>
              <a:spcBef>
                <a:spcPct val="0"/>
              </a:spcBef>
              <a:spcAft>
                <a:spcPts val="1200"/>
              </a:spcAft>
              <a:buFont typeface="Arial" panose="020B0604020202020204" pitchFamily="34" charset="0"/>
              <a:buNone/>
            </a:pPr>
            <a:r>
              <a:rPr lang="ru-RU" altLang="uk-UA" sz="2200" dirty="0" err="1">
                <a:solidFill>
                  <a:srgbClr val="002949"/>
                </a:solidFill>
              </a:rPr>
              <a:t>Неписаним</a:t>
            </a:r>
            <a:r>
              <a:rPr lang="ru-RU" altLang="uk-UA" sz="2200" dirty="0">
                <a:solidFill>
                  <a:srgbClr val="002949"/>
                </a:solidFill>
              </a:rPr>
              <a:t> законом для судді повинна бути </a:t>
            </a:r>
            <a:r>
              <a:rPr lang="ru-RU" altLang="uk-UA" sz="2200" dirty="0" err="1">
                <a:solidFill>
                  <a:srgbClr val="002949"/>
                </a:solidFill>
              </a:rPr>
              <a:t>стриманість</a:t>
            </a:r>
            <a:r>
              <a:rPr lang="ru-RU" altLang="uk-UA" sz="2200" dirty="0">
                <a:solidFill>
                  <a:srgbClr val="002949"/>
                </a:solidFill>
              </a:rPr>
              <a:t> не </a:t>
            </a:r>
            <a:r>
              <a:rPr lang="ru-RU" altLang="uk-UA" sz="2200" dirty="0" err="1">
                <a:solidFill>
                  <a:srgbClr val="002949"/>
                </a:solidFill>
              </a:rPr>
              <a:t>тільки</a:t>
            </a:r>
            <a:r>
              <a:rPr lang="ru-RU" altLang="uk-UA" sz="2200" dirty="0">
                <a:solidFill>
                  <a:srgbClr val="002949"/>
                </a:solidFill>
              </a:rPr>
              <a:t> у </a:t>
            </a:r>
            <a:r>
              <a:rPr lang="ru-RU" altLang="uk-UA" sz="2200" dirty="0" err="1">
                <a:solidFill>
                  <a:srgbClr val="002949"/>
                </a:solidFill>
              </a:rPr>
              <a:t>громадському</a:t>
            </a:r>
            <a:r>
              <a:rPr lang="ru-RU" altLang="uk-UA" sz="2200" dirty="0">
                <a:solidFill>
                  <a:srgbClr val="002949"/>
                </a:solidFill>
              </a:rPr>
              <a:t>, а й у </a:t>
            </a:r>
            <a:r>
              <a:rPr lang="ru-RU" altLang="uk-UA" sz="2200" dirty="0" err="1">
                <a:solidFill>
                  <a:srgbClr val="002949"/>
                </a:solidFill>
              </a:rPr>
              <a:t>політичному</a:t>
            </a:r>
            <a:r>
              <a:rPr lang="ru-RU" altLang="uk-UA" sz="2200" dirty="0">
                <a:solidFill>
                  <a:srgbClr val="002949"/>
                </a:solidFill>
              </a:rPr>
              <a:t> </a:t>
            </a:r>
            <a:r>
              <a:rPr lang="ru-RU" altLang="uk-UA" sz="2200" dirty="0" err="1">
                <a:solidFill>
                  <a:srgbClr val="002949"/>
                </a:solidFill>
              </a:rPr>
              <a:t>житті</a:t>
            </a:r>
            <a:r>
              <a:rPr lang="ru-RU" altLang="uk-UA" sz="2200" dirty="0">
                <a:solidFill>
                  <a:srgbClr val="002949"/>
                </a:solidFill>
              </a:rPr>
              <a:t>.</a:t>
            </a:r>
          </a:p>
          <a:p>
            <a:pPr algn="just">
              <a:lnSpc>
                <a:spcPct val="100000"/>
              </a:lnSpc>
              <a:spcBef>
                <a:spcPct val="0"/>
              </a:spcBef>
              <a:spcAft>
                <a:spcPts val="1200"/>
              </a:spcAft>
              <a:buNone/>
            </a:pPr>
            <a:r>
              <a:rPr lang="ru-RU" altLang="uk-UA" sz="2200" i="1" dirty="0">
                <a:solidFill>
                  <a:srgbClr val="002949"/>
                </a:solidFill>
              </a:rPr>
              <a:t>(</a:t>
            </a:r>
            <a:r>
              <a:rPr lang="ru-RU" altLang="uk-UA" sz="2200" i="1" dirty="0" err="1">
                <a:solidFill>
                  <a:srgbClr val="002949"/>
                </a:solidFill>
              </a:rPr>
              <a:t>Латинський</a:t>
            </a:r>
            <a:r>
              <a:rPr lang="ru-RU" altLang="uk-UA" sz="2200" i="1" dirty="0">
                <a:solidFill>
                  <a:srgbClr val="002949"/>
                </a:solidFill>
              </a:rPr>
              <a:t>  </a:t>
            </a:r>
            <a:r>
              <a:rPr lang="ru-RU" altLang="uk-UA" sz="2200" i="1" dirty="0" err="1">
                <a:solidFill>
                  <a:srgbClr val="002949"/>
                </a:solidFill>
              </a:rPr>
              <a:t>вираз</a:t>
            </a:r>
            <a:r>
              <a:rPr lang="ru-RU" altLang="uk-UA" sz="2200" i="1" dirty="0">
                <a:solidFill>
                  <a:srgbClr val="002949"/>
                </a:solidFill>
              </a:rPr>
              <a:t> «Один за </a:t>
            </a:r>
            <a:r>
              <a:rPr lang="ru-RU" altLang="uk-UA" sz="2200" i="1" dirty="0" err="1">
                <a:solidFill>
                  <a:srgbClr val="002949"/>
                </a:solidFill>
              </a:rPr>
              <a:t>всіх</a:t>
            </a:r>
            <a:r>
              <a:rPr lang="ru-RU" altLang="uk-UA" sz="2200" i="1" dirty="0">
                <a:solidFill>
                  <a:srgbClr val="002949"/>
                </a:solidFill>
              </a:rPr>
              <a:t>, і </a:t>
            </a:r>
            <a:r>
              <a:rPr lang="ru-RU" altLang="uk-UA" sz="2200" i="1" dirty="0" err="1">
                <a:solidFill>
                  <a:srgbClr val="002949"/>
                </a:solidFill>
              </a:rPr>
              <a:t>всі</a:t>
            </a:r>
            <a:r>
              <a:rPr lang="ru-RU" altLang="uk-UA" sz="2200" i="1" dirty="0">
                <a:solidFill>
                  <a:srgbClr val="002949"/>
                </a:solidFill>
              </a:rPr>
              <a:t> за одного» (</a:t>
            </a:r>
            <a:r>
              <a:rPr lang="en-US" altLang="uk-UA" sz="2200" i="1" dirty="0" err="1">
                <a:solidFill>
                  <a:srgbClr val="002949"/>
                </a:solidFill>
              </a:rPr>
              <a:t>Unus</a:t>
            </a:r>
            <a:r>
              <a:rPr lang="en-US" altLang="uk-UA" sz="2200" i="1" dirty="0">
                <a:solidFill>
                  <a:srgbClr val="002949"/>
                </a:solidFill>
              </a:rPr>
              <a:t> pro omnibus, omnes pro uno</a:t>
            </a:r>
            <a:r>
              <a:rPr lang="uk-UA" altLang="uk-UA" sz="2200" i="1" dirty="0">
                <a:solidFill>
                  <a:srgbClr val="002949"/>
                </a:solidFill>
              </a:rPr>
              <a:t>))</a:t>
            </a:r>
            <a:endParaRPr lang="ru-RU" altLang="uk-UA" sz="2200" i="1" dirty="0">
              <a:solidFill>
                <a:srgbClr val="002949"/>
              </a:solidFill>
            </a:endParaRP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en-US" sz="1400" dirty="0">
                <a:solidFill>
                  <a:srgbClr val="002949"/>
                </a:solidFill>
              </a:rPr>
              <a:t>1</a:t>
            </a:r>
            <a:r>
              <a:rPr lang="uk-UA" sz="1400" dirty="0">
                <a:solidFill>
                  <a:srgbClr val="002949"/>
                </a:solidFill>
              </a:rPr>
              <a:t>7</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511722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0166" y="1628775"/>
            <a:ext cx="11243300" cy="243143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2949"/>
                </a:solidFill>
              </a:rPr>
              <a:t>Стаття</a:t>
            </a:r>
            <a:r>
              <a:rPr lang="ru-RU" altLang="uk-UA" sz="2200" dirty="0">
                <a:solidFill>
                  <a:srgbClr val="002949"/>
                </a:solidFill>
              </a:rPr>
              <a:t> 20. Участь </a:t>
            </a:r>
            <a:r>
              <a:rPr lang="ru-RU" altLang="uk-UA" sz="2200" dirty="0" err="1">
                <a:solidFill>
                  <a:srgbClr val="002949"/>
                </a:solidFill>
              </a:rPr>
              <a:t>судді</a:t>
            </a:r>
            <a:r>
              <a:rPr lang="ru-RU" altLang="uk-UA" sz="2200" dirty="0">
                <a:solidFill>
                  <a:srgbClr val="002949"/>
                </a:solidFill>
              </a:rPr>
              <a:t> у </a:t>
            </a:r>
            <a:r>
              <a:rPr lang="ru-RU" altLang="uk-UA" sz="2200" dirty="0" err="1">
                <a:solidFill>
                  <a:srgbClr val="002949"/>
                </a:solidFill>
              </a:rPr>
              <a:t>соціальних</a:t>
            </a:r>
            <a:r>
              <a:rPr lang="ru-RU" altLang="uk-UA" sz="2200" dirty="0">
                <a:solidFill>
                  <a:srgbClr val="002949"/>
                </a:solidFill>
              </a:rPr>
              <a:t> мережах, </a:t>
            </a:r>
            <a:r>
              <a:rPr lang="ru-RU" altLang="uk-UA" sz="2200" dirty="0" err="1">
                <a:solidFill>
                  <a:srgbClr val="002949"/>
                </a:solidFill>
              </a:rPr>
              <a:t>Інтернет</a:t>
            </a:r>
            <a:r>
              <a:rPr lang="ru-RU" altLang="uk-UA" sz="2200" dirty="0">
                <a:solidFill>
                  <a:srgbClr val="002949"/>
                </a:solidFill>
              </a:rPr>
              <a:t>-форумах та </a:t>
            </a:r>
            <a:r>
              <a:rPr lang="ru-RU" altLang="uk-UA" sz="2200" dirty="0" err="1">
                <a:solidFill>
                  <a:srgbClr val="002949"/>
                </a:solidFill>
              </a:rPr>
              <a:t>застосування</a:t>
            </a:r>
            <a:r>
              <a:rPr lang="ru-RU" altLang="uk-UA" sz="2200" dirty="0">
                <a:solidFill>
                  <a:srgbClr val="002949"/>
                </a:solidFill>
              </a:rPr>
              <a:t> ним </a:t>
            </a:r>
            <a:r>
              <a:rPr lang="ru-RU" altLang="uk-UA" sz="2200" dirty="0" err="1">
                <a:solidFill>
                  <a:srgbClr val="002949"/>
                </a:solidFill>
              </a:rPr>
              <a:t>інших</a:t>
            </a:r>
            <a:r>
              <a:rPr lang="ru-RU" altLang="uk-UA" sz="2200" dirty="0">
                <a:solidFill>
                  <a:srgbClr val="002949"/>
                </a:solidFill>
              </a:rPr>
              <a:t> форм </a:t>
            </a:r>
            <a:r>
              <a:rPr lang="ru-RU" altLang="uk-UA" sz="2200" dirty="0" err="1">
                <a:solidFill>
                  <a:srgbClr val="002949"/>
                </a:solidFill>
              </a:rPr>
              <a:t>спілкування</a:t>
            </a:r>
            <a:r>
              <a:rPr lang="ru-RU" altLang="uk-UA" sz="2200" dirty="0">
                <a:solidFill>
                  <a:srgbClr val="002949"/>
                </a:solidFill>
              </a:rPr>
              <a:t> в </a:t>
            </a:r>
            <a:r>
              <a:rPr lang="ru-RU" altLang="uk-UA" sz="2200" dirty="0" err="1">
                <a:solidFill>
                  <a:srgbClr val="002949"/>
                </a:solidFill>
              </a:rPr>
              <a:t>мережі</a:t>
            </a:r>
            <a:r>
              <a:rPr lang="ru-RU" altLang="uk-UA" sz="2200" dirty="0">
                <a:solidFill>
                  <a:srgbClr val="002949"/>
                </a:solidFill>
              </a:rPr>
              <a:t> </a:t>
            </a:r>
            <a:r>
              <a:rPr lang="ru-RU" altLang="uk-UA" sz="2200" dirty="0" err="1">
                <a:solidFill>
                  <a:srgbClr val="002949"/>
                </a:solidFill>
              </a:rPr>
              <a:t>Інтернет</a:t>
            </a:r>
            <a:r>
              <a:rPr lang="ru-RU" altLang="uk-UA" sz="2200" dirty="0">
                <a:solidFill>
                  <a:srgbClr val="002949"/>
                </a:solidFill>
              </a:rPr>
              <a:t> є </a:t>
            </a:r>
            <a:r>
              <a:rPr lang="ru-RU" altLang="uk-UA" sz="2200" dirty="0" err="1">
                <a:solidFill>
                  <a:srgbClr val="002949"/>
                </a:solidFill>
              </a:rPr>
              <a:t>допустимими</a:t>
            </a:r>
            <a:r>
              <a:rPr lang="ru-RU" altLang="uk-UA" sz="2200" dirty="0">
                <a:solidFill>
                  <a:srgbClr val="002949"/>
                </a:solidFill>
              </a:rPr>
              <a:t>, </a:t>
            </a:r>
            <a:r>
              <a:rPr lang="ru-RU" altLang="uk-UA" sz="2200" dirty="0" err="1">
                <a:solidFill>
                  <a:srgbClr val="002949"/>
                </a:solidFill>
              </a:rPr>
              <a:t>проте</a:t>
            </a:r>
            <a:r>
              <a:rPr lang="ru-RU" altLang="uk-UA" sz="2200" dirty="0">
                <a:solidFill>
                  <a:srgbClr val="002949"/>
                </a:solidFill>
              </a:rPr>
              <a:t> </a:t>
            </a:r>
            <a:r>
              <a:rPr lang="ru-RU" altLang="uk-UA" sz="2200" dirty="0" err="1">
                <a:solidFill>
                  <a:srgbClr val="002949"/>
                </a:solidFill>
              </a:rPr>
              <a:t>суддя</a:t>
            </a:r>
            <a:r>
              <a:rPr lang="ru-RU" altLang="uk-UA" sz="2200" dirty="0">
                <a:solidFill>
                  <a:srgbClr val="002949"/>
                </a:solidFill>
              </a:rPr>
              <a:t> </a:t>
            </a:r>
            <a:r>
              <a:rPr lang="ru-RU" altLang="uk-UA" sz="2200" dirty="0" err="1">
                <a:solidFill>
                  <a:srgbClr val="002949"/>
                </a:solidFill>
              </a:rPr>
              <a:t>може</a:t>
            </a:r>
            <a:r>
              <a:rPr lang="ru-RU" altLang="uk-UA" sz="2200" dirty="0">
                <a:solidFill>
                  <a:srgbClr val="002949"/>
                </a:solidFill>
              </a:rPr>
              <a:t> </a:t>
            </a:r>
            <a:r>
              <a:rPr lang="ru-RU" altLang="uk-UA" sz="2200" dirty="0" err="1">
                <a:solidFill>
                  <a:srgbClr val="002949"/>
                </a:solidFill>
              </a:rPr>
              <a:t>розміщувати</a:t>
            </a:r>
            <a:r>
              <a:rPr lang="ru-RU" altLang="uk-UA" sz="2200" dirty="0">
                <a:solidFill>
                  <a:srgbClr val="002949"/>
                </a:solidFill>
              </a:rPr>
              <a:t>, </a:t>
            </a:r>
            <a:r>
              <a:rPr lang="ru-RU" altLang="uk-UA" sz="2200" dirty="0" err="1">
                <a:solidFill>
                  <a:srgbClr val="002949"/>
                </a:solidFill>
              </a:rPr>
              <a:t>коментувати</a:t>
            </a:r>
            <a:r>
              <a:rPr lang="ru-RU" altLang="uk-UA" sz="2200" dirty="0">
                <a:solidFill>
                  <a:srgbClr val="002949"/>
                </a:solidFill>
              </a:rPr>
              <a:t> </a:t>
            </a:r>
            <a:r>
              <a:rPr lang="ru-RU" altLang="uk-UA" sz="2200" dirty="0" err="1">
                <a:solidFill>
                  <a:srgbClr val="002949"/>
                </a:solidFill>
              </a:rPr>
              <a:t>лише</a:t>
            </a:r>
            <a:r>
              <a:rPr lang="ru-RU" altLang="uk-UA" sz="2200" dirty="0">
                <a:solidFill>
                  <a:srgbClr val="002949"/>
                </a:solidFill>
              </a:rPr>
              <a:t> ту </a:t>
            </a:r>
            <a:r>
              <a:rPr lang="ru-RU" altLang="uk-UA" sz="2200" dirty="0" err="1">
                <a:solidFill>
                  <a:srgbClr val="002949"/>
                </a:solidFill>
              </a:rPr>
              <a:t>інформацію</a:t>
            </a:r>
            <a:r>
              <a:rPr lang="ru-RU" altLang="uk-UA" sz="2200" dirty="0">
                <a:solidFill>
                  <a:srgbClr val="002949"/>
                </a:solidFill>
              </a:rPr>
              <a:t>, </a:t>
            </a:r>
            <a:r>
              <a:rPr lang="ru-RU" altLang="uk-UA" sz="2200" dirty="0" err="1">
                <a:solidFill>
                  <a:srgbClr val="002949"/>
                </a:solidFill>
              </a:rPr>
              <a:t>використання</a:t>
            </a:r>
            <a:r>
              <a:rPr lang="ru-RU" altLang="uk-UA" sz="2200" dirty="0">
                <a:solidFill>
                  <a:srgbClr val="002949"/>
                </a:solidFill>
              </a:rPr>
              <a:t> </a:t>
            </a:r>
            <a:r>
              <a:rPr lang="ru-RU" altLang="uk-UA" sz="2200" dirty="0" err="1">
                <a:solidFill>
                  <a:srgbClr val="002949"/>
                </a:solidFill>
              </a:rPr>
              <a:t>якої</a:t>
            </a:r>
            <a:r>
              <a:rPr lang="ru-RU" altLang="uk-UA" sz="2200" dirty="0">
                <a:solidFill>
                  <a:srgbClr val="002949"/>
                </a:solidFill>
              </a:rPr>
              <a:t> не </a:t>
            </a:r>
            <a:r>
              <a:rPr lang="ru-RU" altLang="uk-UA" sz="2200" dirty="0" err="1">
                <a:solidFill>
                  <a:srgbClr val="002949"/>
                </a:solidFill>
              </a:rPr>
              <a:t>завдає</a:t>
            </a:r>
            <a:r>
              <a:rPr lang="ru-RU" altLang="uk-UA" sz="2200" dirty="0">
                <a:solidFill>
                  <a:srgbClr val="002949"/>
                </a:solidFill>
              </a:rPr>
              <a:t> </a:t>
            </a:r>
            <a:r>
              <a:rPr lang="ru-RU" altLang="uk-UA" sz="2200" dirty="0" err="1">
                <a:solidFill>
                  <a:srgbClr val="002949"/>
                </a:solidFill>
              </a:rPr>
              <a:t>шкоди</a:t>
            </a:r>
            <a:r>
              <a:rPr lang="ru-RU" altLang="uk-UA" sz="2200" dirty="0">
                <a:solidFill>
                  <a:srgbClr val="002949"/>
                </a:solidFill>
              </a:rPr>
              <a:t> авторитету </a:t>
            </a:r>
            <a:r>
              <a:rPr lang="ru-RU" altLang="uk-UA" sz="2200" dirty="0" err="1">
                <a:solidFill>
                  <a:srgbClr val="002949"/>
                </a:solidFill>
              </a:rPr>
              <a:t>судді</a:t>
            </a:r>
            <a:r>
              <a:rPr lang="ru-RU" altLang="uk-UA" sz="2200" dirty="0">
                <a:solidFill>
                  <a:srgbClr val="002949"/>
                </a:solidFill>
              </a:rPr>
              <a:t> та </a:t>
            </a:r>
            <a:r>
              <a:rPr lang="ru-RU" altLang="uk-UA" sz="2200" dirty="0" err="1">
                <a:solidFill>
                  <a:srgbClr val="002949"/>
                </a:solidFill>
              </a:rPr>
              <a:t>судової</a:t>
            </a:r>
            <a:r>
              <a:rPr lang="ru-RU" altLang="uk-UA" sz="2200" dirty="0">
                <a:solidFill>
                  <a:srgbClr val="002949"/>
                </a:solidFill>
              </a:rPr>
              <a:t> </a:t>
            </a:r>
            <a:r>
              <a:rPr lang="ru-RU" altLang="uk-UA" sz="2200" dirty="0" err="1">
                <a:solidFill>
                  <a:srgbClr val="002949"/>
                </a:solidFill>
              </a:rPr>
              <a:t>влади</a:t>
            </a:r>
            <a:r>
              <a:rPr lang="ru-RU" altLang="uk-UA" sz="2200" dirty="0">
                <a:solidFill>
                  <a:srgbClr val="002949"/>
                </a:solidFill>
              </a:rPr>
              <a:t>.</a:t>
            </a:r>
          </a:p>
          <a:p>
            <a:pPr algn="just">
              <a:lnSpc>
                <a:spcPct val="100000"/>
              </a:lnSpc>
              <a:spcBef>
                <a:spcPct val="0"/>
              </a:spcBef>
              <a:spcAft>
                <a:spcPts val="1200"/>
              </a:spcAft>
              <a:buFont typeface="Arial" panose="020B0604020202020204" pitchFamily="34" charset="0"/>
              <a:buNone/>
            </a:pPr>
            <a:endParaRPr lang="ru-RU" altLang="uk-UA" sz="2200"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2200" b="1" dirty="0" err="1">
                <a:solidFill>
                  <a:srgbClr val="002949"/>
                </a:solidFill>
              </a:rPr>
              <a:t>Неприпустимими</a:t>
            </a:r>
            <a:r>
              <a:rPr lang="ru-RU" altLang="uk-UA" sz="2200" b="1" dirty="0">
                <a:solidFill>
                  <a:srgbClr val="002949"/>
                </a:solidFill>
              </a:rPr>
              <a:t> </a:t>
            </a:r>
            <a:r>
              <a:rPr lang="ru-RU" altLang="uk-UA" sz="2200" b="1" dirty="0" err="1">
                <a:solidFill>
                  <a:srgbClr val="002949"/>
                </a:solidFill>
              </a:rPr>
              <a:t>також</a:t>
            </a:r>
            <a:r>
              <a:rPr lang="ru-RU" altLang="uk-UA" sz="2200" b="1" dirty="0">
                <a:solidFill>
                  <a:srgbClr val="002949"/>
                </a:solidFill>
              </a:rPr>
              <a:t> є </a:t>
            </a:r>
            <a:r>
              <a:rPr lang="ru-RU" altLang="uk-UA" sz="2200" b="1" dirty="0" err="1">
                <a:solidFill>
                  <a:srgbClr val="002949"/>
                </a:solidFill>
              </a:rPr>
              <a:t>розміщення</a:t>
            </a:r>
            <a:r>
              <a:rPr lang="ru-RU" altLang="uk-UA" sz="2200" b="1" dirty="0">
                <a:solidFill>
                  <a:srgbClr val="002949"/>
                </a:solidFill>
              </a:rPr>
              <a:t> </a:t>
            </a:r>
            <a:r>
              <a:rPr lang="ru-RU" altLang="uk-UA" sz="2200" b="1" dirty="0" err="1">
                <a:solidFill>
                  <a:srgbClr val="002949"/>
                </a:solidFill>
              </a:rPr>
              <a:t>фотографій</a:t>
            </a:r>
            <a:r>
              <a:rPr lang="ru-RU" altLang="uk-UA" sz="2200" b="1" dirty="0">
                <a:solidFill>
                  <a:srgbClr val="002949"/>
                </a:solidFill>
              </a:rPr>
              <a:t> </a:t>
            </a:r>
            <a:r>
              <a:rPr lang="ru-RU" altLang="uk-UA" sz="2200" b="1" dirty="0" err="1">
                <a:solidFill>
                  <a:srgbClr val="002949"/>
                </a:solidFill>
              </a:rPr>
              <a:t>судді</a:t>
            </a:r>
            <a:r>
              <a:rPr lang="ru-RU" altLang="uk-UA" sz="2200" b="1" dirty="0">
                <a:solidFill>
                  <a:srgbClr val="002949"/>
                </a:solidFill>
              </a:rPr>
              <a:t> в </a:t>
            </a:r>
            <a:r>
              <a:rPr lang="ru-RU" altLang="uk-UA" sz="2200" b="1" dirty="0" err="1">
                <a:solidFill>
                  <a:srgbClr val="002949"/>
                </a:solidFill>
              </a:rPr>
              <a:t>мантії</a:t>
            </a:r>
            <a:r>
              <a:rPr lang="ru-RU" altLang="uk-UA" sz="2200" b="1" dirty="0">
                <a:solidFill>
                  <a:srgbClr val="002949"/>
                </a:solidFill>
              </a:rPr>
              <a:t> та з </a:t>
            </a:r>
            <a:r>
              <a:rPr lang="ru-RU" altLang="uk-UA" sz="2200" b="1" dirty="0" err="1">
                <a:solidFill>
                  <a:srgbClr val="002949"/>
                </a:solidFill>
              </a:rPr>
              <a:t>нагрудним</a:t>
            </a:r>
            <a:r>
              <a:rPr lang="ru-RU" altLang="uk-UA" sz="2200" b="1" dirty="0">
                <a:solidFill>
                  <a:srgbClr val="002949"/>
                </a:solidFill>
              </a:rPr>
              <a:t> знаком в </a:t>
            </a:r>
            <a:r>
              <a:rPr lang="ru-RU" altLang="uk-UA" sz="2200" b="1" dirty="0" err="1">
                <a:solidFill>
                  <a:srgbClr val="002949"/>
                </a:solidFill>
              </a:rPr>
              <a:t>інших</a:t>
            </a:r>
            <a:r>
              <a:rPr lang="ru-RU" altLang="uk-UA" sz="2200" b="1" dirty="0">
                <a:solidFill>
                  <a:srgbClr val="002949"/>
                </a:solidFill>
              </a:rPr>
              <a:t>, </a:t>
            </a:r>
            <a:r>
              <a:rPr lang="ru-RU" altLang="uk-UA" sz="2200" b="1" dirty="0" err="1">
                <a:solidFill>
                  <a:srgbClr val="002949"/>
                </a:solidFill>
              </a:rPr>
              <a:t>ніж</a:t>
            </a:r>
            <a:r>
              <a:rPr lang="ru-RU" altLang="uk-UA" sz="2200" b="1" dirty="0">
                <a:solidFill>
                  <a:srgbClr val="002949"/>
                </a:solidFill>
              </a:rPr>
              <a:t> </a:t>
            </a:r>
            <a:r>
              <a:rPr lang="ru-RU" altLang="uk-UA" sz="2200" b="1" dirty="0" err="1">
                <a:solidFill>
                  <a:srgbClr val="002949"/>
                </a:solidFill>
              </a:rPr>
              <a:t>офіційно-ділових</a:t>
            </a:r>
            <a:r>
              <a:rPr lang="ru-RU" altLang="uk-UA" sz="2200" b="1" dirty="0">
                <a:solidFill>
                  <a:srgbClr val="002949"/>
                </a:solidFill>
              </a:rPr>
              <a:t> </a:t>
            </a:r>
            <a:r>
              <a:rPr lang="ru-RU" altLang="uk-UA" sz="2200" b="1" dirty="0" err="1">
                <a:solidFill>
                  <a:srgbClr val="002949"/>
                </a:solidFill>
              </a:rPr>
              <a:t>ситуаціях</a:t>
            </a:r>
            <a:endParaRPr lang="ru-RU" altLang="uk-UA" sz="2200" b="1" dirty="0">
              <a:solidFill>
                <a:srgbClr val="002949"/>
              </a:solidFill>
            </a:endParaRP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94941" y="485981"/>
            <a:ext cx="11218524" cy="76944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Коментар</a:t>
            </a:r>
            <a:r>
              <a:rPr lang="ru-RU" altLang="uk-UA" sz="2200" dirty="0">
                <a:solidFill>
                  <a:srgbClr val="004E9E"/>
                </a:solidFill>
              </a:rPr>
              <a:t> до Кодексу </a:t>
            </a:r>
            <a:r>
              <a:rPr lang="ru-RU" altLang="uk-UA" sz="2200" dirty="0" err="1">
                <a:solidFill>
                  <a:srgbClr val="004E9E"/>
                </a:solidFill>
              </a:rPr>
              <a:t>суддівської</a:t>
            </a:r>
            <a:r>
              <a:rPr lang="ru-RU" altLang="uk-UA" sz="2200" dirty="0">
                <a:solidFill>
                  <a:srgbClr val="004E9E"/>
                </a:solidFill>
              </a:rPr>
              <a:t> </a:t>
            </a:r>
            <a:r>
              <a:rPr lang="ru-RU" altLang="uk-UA" sz="2200" dirty="0" err="1">
                <a:solidFill>
                  <a:srgbClr val="004E9E"/>
                </a:solidFill>
              </a:rPr>
              <a:t>етики</a:t>
            </a:r>
            <a:r>
              <a:rPr lang="ru-RU" altLang="uk-UA" sz="2200" dirty="0">
                <a:solidFill>
                  <a:srgbClr val="004E9E"/>
                </a:solidFill>
              </a:rPr>
              <a:t>, </a:t>
            </a:r>
            <a:r>
              <a:rPr lang="ru-RU" altLang="uk-UA" sz="2200" dirty="0" err="1">
                <a:solidFill>
                  <a:srgbClr val="004E9E"/>
                </a:solidFill>
              </a:rPr>
              <a:t>затверджений</a:t>
            </a:r>
            <a:r>
              <a:rPr lang="ru-RU" altLang="uk-UA" sz="2200" dirty="0">
                <a:solidFill>
                  <a:srgbClr val="004E9E"/>
                </a:solidFill>
              </a:rPr>
              <a:t> </a:t>
            </a:r>
            <a:r>
              <a:rPr lang="ru-RU" altLang="uk-UA" sz="2200" dirty="0" err="1">
                <a:solidFill>
                  <a:srgbClr val="004E9E"/>
                </a:solidFill>
              </a:rPr>
              <a:t>рішенням</a:t>
            </a:r>
            <a:r>
              <a:rPr lang="ru-RU" altLang="uk-UA" sz="2200" dirty="0">
                <a:solidFill>
                  <a:srgbClr val="004E9E"/>
                </a:solidFill>
              </a:rPr>
              <a:t> Ради </a:t>
            </a:r>
            <a:r>
              <a:rPr lang="ru-RU" altLang="uk-UA" sz="2200" dirty="0" err="1">
                <a:solidFill>
                  <a:srgbClr val="004E9E"/>
                </a:solidFill>
              </a:rPr>
              <a:t>суддів</a:t>
            </a:r>
            <a:r>
              <a:rPr lang="ru-RU" altLang="uk-UA" sz="2200" dirty="0">
                <a:solidFill>
                  <a:srgbClr val="004E9E"/>
                </a:solidFill>
              </a:rPr>
              <a:t> </a:t>
            </a:r>
            <a:r>
              <a:rPr lang="ru-RU" altLang="uk-UA" sz="2200" dirty="0" err="1">
                <a:solidFill>
                  <a:srgbClr val="004E9E"/>
                </a:solidFill>
              </a:rPr>
              <a:t>України</a:t>
            </a:r>
            <a:r>
              <a:rPr lang="ru-RU" altLang="uk-UA" sz="2200" dirty="0">
                <a:solidFill>
                  <a:srgbClr val="004E9E"/>
                </a:solidFill>
              </a:rPr>
              <a:t> </a:t>
            </a:r>
            <a:r>
              <a:rPr lang="ru-RU" altLang="uk-UA" sz="2200" dirty="0" err="1">
                <a:solidFill>
                  <a:srgbClr val="004E9E"/>
                </a:solidFill>
              </a:rPr>
              <a:t>від</a:t>
            </a:r>
            <a:r>
              <a:rPr lang="ru-RU" altLang="uk-UA" sz="2200" dirty="0">
                <a:solidFill>
                  <a:srgbClr val="004E9E"/>
                </a:solidFill>
              </a:rPr>
              <a:t> </a:t>
            </a:r>
            <a:r>
              <a:rPr lang="uk-UA" altLang="uk-UA" sz="2200" dirty="0">
                <a:solidFill>
                  <a:srgbClr val="004E9E"/>
                </a:solidFill>
              </a:rPr>
              <a:t> </a:t>
            </a:r>
            <a:r>
              <a:rPr lang="ru-RU" altLang="uk-UA" sz="2200" dirty="0">
                <a:solidFill>
                  <a:srgbClr val="004E9E"/>
                </a:solidFill>
              </a:rPr>
              <a:t>04 лютого 2016 року № 1</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en-US" sz="1400" dirty="0">
                <a:solidFill>
                  <a:srgbClr val="002949"/>
                </a:solidFill>
              </a:rPr>
              <a:t>1</a:t>
            </a:r>
            <a:r>
              <a:rPr lang="uk-UA" sz="1400" dirty="0">
                <a:solidFill>
                  <a:srgbClr val="002949"/>
                </a:solidFill>
              </a:rPr>
              <a:t>8</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0725022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506331" y="898580"/>
            <a:ext cx="11179699" cy="409342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2949"/>
                </a:solidFill>
              </a:rPr>
              <a:t>3.2. </a:t>
            </a:r>
            <a:r>
              <a:rPr lang="ru-RU" altLang="uk-UA" sz="2200" dirty="0" err="1">
                <a:solidFill>
                  <a:srgbClr val="002949"/>
                </a:solidFill>
              </a:rPr>
              <a:t>Державні</a:t>
            </a:r>
            <a:r>
              <a:rPr lang="ru-RU" altLang="uk-UA" sz="2200" dirty="0">
                <a:solidFill>
                  <a:srgbClr val="002949"/>
                </a:solidFill>
              </a:rPr>
              <a:t> </a:t>
            </a:r>
            <a:r>
              <a:rPr lang="ru-RU" altLang="uk-UA" sz="2200" dirty="0" err="1">
                <a:solidFill>
                  <a:srgbClr val="002949"/>
                </a:solidFill>
              </a:rPr>
              <a:t>символи</a:t>
            </a:r>
            <a:r>
              <a:rPr lang="ru-RU" altLang="uk-UA" sz="2200" dirty="0">
                <a:solidFill>
                  <a:srgbClr val="002949"/>
                </a:solidFill>
              </a:rPr>
              <a:t> України </a:t>
            </a:r>
            <a:r>
              <a:rPr lang="ru-RU" altLang="uk-UA" sz="2200" dirty="0" err="1">
                <a:solidFill>
                  <a:srgbClr val="002949"/>
                </a:solidFill>
              </a:rPr>
              <a:t>нерозривно</a:t>
            </a:r>
            <a:r>
              <a:rPr lang="ru-RU" altLang="uk-UA" sz="2200" dirty="0">
                <a:solidFill>
                  <a:srgbClr val="002949"/>
                </a:solidFill>
              </a:rPr>
              <a:t> </a:t>
            </a:r>
            <a:r>
              <a:rPr lang="ru-RU" altLang="uk-UA" sz="2200" dirty="0" err="1">
                <a:solidFill>
                  <a:srgbClr val="002949"/>
                </a:solidFill>
              </a:rPr>
              <a:t>пов'язані</a:t>
            </a:r>
            <a:r>
              <a:rPr lang="ru-RU" altLang="uk-UA" sz="2200" dirty="0">
                <a:solidFill>
                  <a:srgbClr val="002949"/>
                </a:solidFill>
              </a:rPr>
              <a:t> за </a:t>
            </a:r>
            <a:r>
              <a:rPr lang="ru-RU" altLang="uk-UA" sz="2200" dirty="0" err="1">
                <a:solidFill>
                  <a:srgbClr val="002949"/>
                </a:solidFill>
              </a:rPr>
              <a:t>своїм</a:t>
            </a:r>
            <a:r>
              <a:rPr lang="ru-RU" altLang="uk-UA" sz="2200" dirty="0">
                <a:solidFill>
                  <a:srgbClr val="002949"/>
                </a:solidFill>
              </a:rPr>
              <a:t> </a:t>
            </a:r>
            <a:r>
              <a:rPr lang="ru-RU" altLang="uk-UA" sz="2200" dirty="0" err="1">
                <a:solidFill>
                  <a:srgbClr val="002949"/>
                </a:solidFill>
              </a:rPr>
              <a:t>змістом</a:t>
            </a:r>
            <a:r>
              <a:rPr lang="ru-RU" altLang="uk-UA" sz="2200" dirty="0">
                <a:solidFill>
                  <a:srgbClr val="002949"/>
                </a:solidFill>
              </a:rPr>
              <a:t> з </a:t>
            </a:r>
            <a:r>
              <a:rPr lang="ru-RU" altLang="uk-UA" sz="2200" dirty="0" err="1">
                <a:solidFill>
                  <a:srgbClr val="002949"/>
                </a:solidFill>
              </a:rPr>
              <a:t>її</a:t>
            </a:r>
            <a:r>
              <a:rPr lang="ru-RU" altLang="uk-UA" sz="2200" dirty="0">
                <a:solidFill>
                  <a:srgbClr val="002949"/>
                </a:solidFill>
              </a:rPr>
              <a:t> </a:t>
            </a:r>
            <a:r>
              <a:rPr lang="ru-RU" altLang="uk-UA" sz="2200" dirty="0" err="1">
                <a:solidFill>
                  <a:srgbClr val="002949"/>
                </a:solidFill>
              </a:rPr>
              <a:t>державним</a:t>
            </a:r>
            <a:r>
              <a:rPr lang="ru-RU" altLang="uk-UA" sz="2200" dirty="0">
                <a:solidFill>
                  <a:srgbClr val="002949"/>
                </a:solidFill>
              </a:rPr>
              <a:t> </a:t>
            </a:r>
            <a:r>
              <a:rPr lang="ru-RU" altLang="uk-UA" sz="2200" dirty="0" err="1">
                <a:solidFill>
                  <a:srgbClr val="002949"/>
                </a:solidFill>
              </a:rPr>
              <a:t>суверенітетом</a:t>
            </a:r>
            <a:r>
              <a:rPr lang="ru-RU" altLang="uk-UA" sz="2200" dirty="0">
                <a:solidFill>
                  <a:srgbClr val="002949"/>
                </a:solidFill>
              </a:rPr>
              <a:t> (пункт 3 </a:t>
            </a:r>
            <a:r>
              <a:rPr lang="ru-RU" altLang="uk-UA" sz="2200" dirty="0" err="1">
                <a:solidFill>
                  <a:srgbClr val="002949"/>
                </a:solidFill>
              </a:rPr>
              <a:t>мотивувальної</a:t>
            </a:r>
            <a:r>
              <a:rPr lang="ru-RU" altLang="uk-UA" sz="2200" dirty="0">
                <a:solidFill>
                  <a:srgbClr val="002949"/>
                </a:solidFill>
              </a:rPr>
              <a:t> </a:t>
            </a:r>
            <a:r>
              <a:rPr lang="ru-RU" altLang="uk-UA" sz="2200" dirty="0" err="1">
                <a:solidFill>
                  <a:srgbClr val="002949"/>
                </a:solidFill>
              </a:rPr>
              <a:t>частини</a:t>
            </a:r>
            <a:r>
              <a:rPr lang="ru-RU" altLang="uk-UA" sz="2200" dirty="0">
                <a:solidFill>
                  <a:srgbClr val="002949"/>
                </a:solidFill>
              </a:rPr>
              <a:t> </a:t>
            </a:r>
            <a:r>
              <a:rPr lang="ru-RU" altLang="uk-UA" sz="2200" dirty="0" err="1">
                <a:solidFill>
                  <a:srgbClr val="002949"/>
                </a:solidFill>
              </a:rPr>
              <a:t>Рішення</a:t>
            </a:r>
            <a:r>
              <a:rPr lang="ru-RU" altLang="uk-UA" sz="2200" dirty="0">
                <a:solidFill>
                  <a:srgbClr val="002949"/>
                </a:solidFill>
              </a:rPr>
              <a:t> </a:t>
            </a:r>
            <a:r>
              <a:rPr lang="ru-RU" altLang="uk-UA" sz="2200" dirty="0" err="1">
                <a:solidFill>
                  <a:srgbClr val="002949"/>
                </a:solidFill>
              </a:rPr>
              <a:t>Конституційного</a:t>
            </a:r>
            <a:r>
              <a:rPr lang="ru-RU" altLang="uk-UA" sz="2200" dirty="0">
                <a:solidFill>
                  <a:srgbClr val="002949"/>
                </a:solidFill>
              </a:rPr>
              <a:t> Суду України від 16 </a:t>
            </a:r>
            <a:r>
              <a:rPr lang="ru-RU" altLang="uk-UA" sz="2200" dirty="0" err="1">
                <a:solidFill>
                  <a:srgbClr val="002949"/>
                </a:solidFill>
              </a:rPr>
              <a:t>січня</a:t>
            </a:r>
            <a:r>
              <a:rPr lang="ru-RU" altLang="uk-UA" sz="2200" dirty="0">
                <a:solidFill>
                  <a:srgbClr val="002949"/>
                </a:solidFill>
              </a:rPr>
              <a:t> 2003 року № 1-рп/2003) </a:t>
            </a:r>
          </a:p>
          <a:p>
            <a:pPr algn="just">
              <a:lnSpc>
                <a:spcPct val="100000"/>
              </a:lnSpc>
              <a:spcBef>
                <a:spcPct val="0"/>
              </a:spcBef>
              <a:spcAft>
                <a:spcPts val="1200"/>
              </a:spcAft>
              <a:buFont typeface="Arial" panose="020B0604020202020204" pitchFamily="34" charset="0"/>
              <a:buNone/>
            </a:pPr>
            <a:r>
              <a:rPr lang="ru-RU" altLang="uk-UA" sz="2200" dirty="0" err="1">
                <a:solidFill>
                  <a:srgbClr val="002949"/>
                </a:solidFill>
              </a:rPr>
              <a:t>Державні</a:t>
            </a:r>
            <a:r>
              <a:rPr lang="ru-RU" altLang="uk-UA" sz="2200" dirty="0">
                <a:solidFill>
                  <a:srgbClr val="002949"/>
                </a:solidFill>
              </a:rPr>
              <a:t> </a:t>
            </a:r>
            <a:r>
              <a:rPr lang="ru-RU" altLang="uk-UA" sz="2200" dirty="0" err="1">
                <a:solidFill>
                  <a:srgbClr val="002949"/>
                </a:solidFill>
              </a:rPr>
              <a:t>символи</a:t>
            </a:r>
            <a:r>
              <a:rPr lang="ru-RU" altLang="uk-UA" sz="2200" dirty="0">
                <a:solidFill>
                  <a:srgbClr val="002949"/>
                </a:solidFill>
              </a:rPr>
              <a:t> є </a:t>
            </a:r>
            <a:r>
              <a:rPr lang="ru-RU" altLang="uk-UA" sz="2200" dirty="0" err="1">
                <a:solidFill>
                  <a:srgbClr val="002949"/>
                </a:solidFill>
              </a:rPr>
              <a:t>підтвердженням</a:t>
            </a:r>
            <a:r>
              <a:rPr lang="ru-RU" altLang="uk-UA" sz="2200" dirty="0">
                <a:solidFill>
                  <a:srgbClr val="002949"/>
                </a:solidFill>
              </a:rPr>
              <a:t> факту </a:t>
            </a:r>
            <a:r>
              <a:rPr lang="ru-RU" altLang="uk-UA" sz="2200" dirty="0" err="1">
                <a:solidFill>
                  <a:srgbClr val="002949"/>
                </a:solidFill>
              </a:rPr>
              <a:t>існування</a:t>
            </a:r>
            <a:r>
              <a:rPr lang="ru-RU" altLang="uk-UA" sz="2200" dirty="0">
                <a:solidFill>
                  <a:srgbClr val="002949"/>
                </a:solidFill>
              </a:rPr>
              <a:t> </a:t>
            </a:r>
            <a:r>
              <a:rPr lang="ru-RU" altLang="uk-UA" sz="2200" dirty="0" err="1">
                <a:solidFill>
                  <a:srgbClr val="002949"/>
                </a:solidFill>
              </a:rPr>
              <a:t>держави</a:t>
            </a:r>
            <a:r>
              <a:rPr lang="ru-RU" altLang="uk-UA" sz="2200" dirty="0">
                <a:solidFill>
                  <a:srgbClr val="002949"/>
                </a:solidFill>
              </a:rPr>
              <a:t>, </a:t>
            </a:r>
            <a:r>
              <a:rPr lang="ru-RU" altLang="uk-UA" sz="2200" dirty="0" err="1">
                <a:solidFill>
                  <a:srgbClr val="002949"/>
                </a:solidFill>
              </a:rPr>
              <a:t>її</a:t>
            </a:r>
            <a:r>
              <a:rPr lang="ru-RU" altLang="uk-UA" sz="2200" dirty="0">
                <a:solidFill>
                  <a:srgbClr val="002949"/>
                </a:solidFill>
              </a:rPr>
              <a:t> </a:t>
            </a:r>
            <a:r>
              <a:rPr lang="ru-RU" altLang="uk-UA" sz="2200" dirty="0" err="1">
                <a:solidFill>
                  <a:srgbClr val="002949"/>
                </a:solidFill>
              </a:rPr>
              <a:t>суверенітету</a:t>
            </a:r>
            <a:r>
              <a:rPr lang="ru-RU" altLang="uk-UA" sz="2200" dirty="0">
                <a:solidFill>
                  <a:srgbClr val="002949"/>
                </a:solidFill>
              </a:rPr>
              <a:t> та </a:t>
            </a:r>
            <a:r>
              <a:rPr lang="ru-RU" altLang="uk-UA" sz="2200" dirty="0" err="1">
                <a:solidFill>
                  <a:srgbClr val="002949"/>
                </a:solidFill>
              </a:rPr>
              <a:t>спрямовані</a:t>
            </a:r>
            <a:r>
              <a:rPr lang="ru-RU" altLang="uk-UA" sz="2200" dirty="0">
                <a:solidFill>
                  <a:srgbClr val="002949"/>
                </a:solidFill>
              </a:rPr>
              <a:t> на </a:t>
            </a:r>
            <a:r>
              <a:rPr lang="ru-RU" altLang="uk-UA" sz="2200" dirty="0" err="1">
                <a:solidFill>
                  <a:srgbClr val="002949"/>
                </a:solidFill>
              </a:rPr>
              <a:t>зміцнення</a:t>
            </a:r>
            <a:r>
              <a:rPr lang="ru-RU" altLang="uk-UA" sz="2200" dirty="0">
                <a:solidFill>
                  <a:srgbClr val="002949"/>
                </a:solidFill>
              </a:rPr>
              <a:t> </a:t>
            </a:r>
            <a:r>
              <a:rPr lang="ru-RU" altLang="uk-UA" sz="2200" dirty="0" err="1">
                <a:solidFill>
                  <a:srgbClr val="002949"/>
                </a:solidFill>
              </a:rPr>
              <a:t>її</a:t>
            </a:r>
            <a:r>
              <a:rPr lang="ru-RU" altLang="uk-UA" sz="2200" dirty="0">
                <a:solidFill>
                  <a:srgbClr val="002949"/>
                </a:solidFill>
              </a:rPr>
              <a:t> авторитету, </a:t>
            </a:r>
            <a:r>
              <a:rPr lang="ru-RU" altLang="uk-UA" sz="2200" dirty="0" err="1">
                <a:solidFill>
                  <a:srgbClr val="002949"/>
                </a:solidFill>
              </a:rPr>
              <a:t>зокрема</a:t>
            </a:r>
            <a:r>
              <a:rPr lang="ru-RU" altLang="uk-UA" sz="2200" dirty="0">
                <a:solidFill>
                  <a:srgbClr val="002949"/>
                </a:solidFill>
              </a:rPr>
              <a:t> </a:t>
            </a:r>
            <a:r>
              <a:rPr lang="ru-RU" altLang="uk-UA" sz="2200" dirty="0" err="1">
                <a:solidFill>
                  <a:srgbClr val="002949"/>
                </a:solidFill>
              </a:rPr>
              <a:t>під</a:t>
            </a:r>
            <a:r>
              <a:rPr lang="ru-RU" altLang="uk-UA" sz="2200" dirty="0">
                <a:solidFill>
                  <a:srgbClr val="002949"/>
                </a:solidFill>
              </a:rPr>
              <a:t> час </a:t>
            </a:r>
            <a:r>
              <a:rPr lang="ru-RU" altLang="uk-UA" sz="2200" dirty="0" err="1">
                <a:solidFill>
                  <a:srgbClr val="002949"/>
                </a:solidFill>
              </a:rPr>
              <a:t>проведення</a:t>
            </a:r>
            <a:r>
              <a:rPr lang="ru-RU" altLang="uk-UA" sz="2200" dirty="0">
                <a:solidFill>
                  <a:srgbClr val="002949"/>
                </a:solidFill>
              </a:rPr>
              <a:t> </a:t>
            </a:r>
            <a:r>
              <a:rPr lang="ru-RU" altLang="uk-UA" sz="2200" dirty="0" err="1">
                <a:solidFill>
                  <a:srgbClr val="002949"/>
                </a:solidFill>
              </a:rPr>
              <a:t>урочистих</a:t>
            </a:r>
            <a:r>
              <a:rPr lang="ru-RU" altLang="uk-UA" sz="2200" dirty="0">
                <a:solidFill>
                  <a:srgbClr val="002949"/>
                </a:solidFill>
              </a:rPr>
              <a:t> </a:t>
            </a:r>
            <a:r>
              <a:rPr lang="ru-RU" altLang="uk-UA" sz="2200" dirty="0" err="1">
                <a:solidFill>
                  <a:srgbClr val="002949"/>
                </a:solidFill>
              </a:rPr>
              <a:t>заходів</a:t>
            </a:r>
            <a:r>
              <a:rPr lang="ru-RU" altLang="uk-UA" sz="2200" dirty="0">
                <a:solidFill>
                  <a:srgbClr val="002949"/>
                </a:solidFill>
              </a:rPr>
              <a:t> та </a:t>
            </a:r>
            <a:r>
              <a:rPr lang="ru-RU" altLang="uk-UA" sz="2200" dirty="0" err="1">
                <a:solidFill>
                  <a:srgbClr val="002949"/>
                </a:solidFill>
              </a:rPr>
              <a:t>офіційних</a:t>
            </a:r>
            <a:r>
              <a:rPr lang="ru-RU" altLang="uk-UA" sz="2200" dirty="0">
                <a:solidFill>
                  <a:srgbClr val="002949"/>
                </a:solidFill>
              </a:rPr>
              <a:t>  </a:t>
            </a:r>
            <a:r>
              <a:rPr lang="ru-RU" altLang="uk-UA" sz="2200" dirty="0" err="1">
                <a:solidFill>
                  <a:srgbClr val="002949"/>
                </a:solidFill>
              </a:rPr>
              <a:t>церемоній</a:t>
            </a:r>
            <a:r>
              <a:rPr lang="ru-RU" altLang="uk-UA" sz="2200" dirty="0">
                <a:solidFill>
                  <a:srgbClr val="002949"/>
                </a:solidFill>
              </a:rPr>
              <a:t>.  </a:t>
            </a:r>
          </a:p>
          <a:p>
            <a:pPr algn="just">
              <a:lnSpc>
                <a:spcPct val="100000"/>
              </a:lnSpc>
              <a:spcBef>
                <a:spcPct val="0"/>
              </a:spcBef>
              <a:spcAft>
                <a:spcPts val="1200"/>
              </a:spcAft>
              <a:buFont typeface="Arial" panose="020B0604020202020204" pitchFamily="34" charset="0"/>
              <a:buNone/>
            </a:pPr>
            <a:r>
              <a:rPr lang="ru-RU" altLang="uk-UA" sz="2200" dirty="0">
                <a:solidFill>
                  <a:srgbClr val="002949"/>
                </a:solidFill>
              </a:rPr>
              <a:t>Держава </a:t>
            </a:r>
            <a:r>
              <a:rPr lang="ru-RU" altLang="uk-UA" sz="2200" dirty="0" err="1">
                <a:solidFill>
                  <a:srgbClr val="002949"/>
                </a:solidFill>
              </a:rPr>
              <a:t>встановлює</a:t>
            </a:r>
            <a:r>
              <a:rPr lang="ru-RU" altLang="uk-UA" sz="2200" dirty="0">
                <a:solidFill>
                  <a:srgbClr val="002949"/>
                </a:solidFill>
              </a:rPr>
              <a:t> порядок </a:t>
            </a:r>
            <a:r>
              <a:rPr lang="ru-RU" altLang="uk-UA" sz="2200" dirty="0" err="1">
                <a:solidFill>
                  <a:srgbClr val="002949"/>
                </a:solidFill>
              </a:rPr>
              <a:t>використання</a:t>
            </a:r>
            <a:r>
              <a:rPr lang="ru-RU" altLang="uk-UA" sz="2200" dirty="0">
                <a:solidFill>
                  <a:srgbClr val="002949"/>
                </a:solidFill>
              </a:rPr>
              <a:t> </a:t>
            </a:r>
            <a:r>
              <a:rPr lang="ru-RU" altLang="uk-UA" sz="2200" dirty="0" err="1">
                <a:solidFill>
                  <a:srgbClr val="002949"/>
                </a:solidFill>
              </a:rPr>
              <a:t>державних</a:t>
            </a:r>
            <a:r>
              <a:rPr lang="ru-RU" altLang="uk-UA" sz="2200" dirty="0">
                <a:solidFill>
                  <a:srgbClr val="002949"/>
                </a:solidFill>
              </a:rPr>
              <a:t> </a:t>
            </a:r>
            <a:r>
              <a:rPr lang="ru-RU" altLang="uk-UA" sz="2200" dirty="0" err="1">
                <a:solidFill>
                  <a:srgbClr val="002949"/>
                </a:solidFill>
              </a:rPr>
              <a:t>символів</a:t>
            </a:r>
            <a:r>
              <a:rPr lang="ru-RU" altLang="uk-UA" sz="2200" dirty="0">
                <a:solidFill>
                  <a:srgbClr val="002949"/>
                </a:solidFill>
              </a:rPr>
              <a:t> та </a:t>
            </a:r>
            <a:r>
              <a:rPr lang="ru-RU" altLang="uk-UA" sz="2200" dirty="0" err="1">
                <a:solidFill>
                  <a:srgbClr val="002949"/>
                </a:solidFill>
              </a:rPr>
              <a:t>належну</a:t>
            </a:r>
            <a:r>
              <a:rPr lang="ru-RU" altLang="uk-UA" sz="2200" dirty="0">
                <a:solidFill>
                  <a:srgbClr val="002949"/>
                </a:solidFill>
              </a:rPr>
              <a:t> систему </a:t>
            </a:r>
            <a:r>
              <a:rPr lang="ru-RU" altLang="uk-UA" sz="2200" dirty="0" err="1">
                <a:solidFill>
                  <a:srgbClr val="002949"/>
                </a:solidFill>
              </a:rPr>
              <a:t>їх</a:t>
            </a:r>
            <a:r>
              <a:rPr lang="ru-RU" altLang="uk-UA" sz="2200" dirty="0">
                <a:solidFill>
                  <a:srgbClr val="002949"/>
                </a:solidFill>
              </a:rPr>
              <a:t> правового </a:t>
            </a:r>
            <a:r>
              <a:rPr lang="ru-RU" altLang="uk-UA" sz="2200" dirty="0" err="1">
                <a:solidFill>
                  <a:srgbClr val="002949"/>
                </a:solidFill>
              </a:rPr>
              <a:t>захисту</a:t>
            </a:r>
            <a:r>
              <a:rPr lang="ru-RU" altLang="uk-UA" sz="2200" dirty="0">
                <a:solidFill>
                  <a:srgbClr val="002949"/>
                </a:solidFill>
              </a:rPr>
              <a:t>, за </a:t>
            </a:r>
            <a:r>
              <a:rPr lang="ru-RU" altLang="uk-UA" sz="2200" dirty="0" err="1">
                <a:solidFill>
                  <a:srgbClr val="002949"/>
                </a:solidFill>
              </a:rPr>
              <a:t>яких</a:t>
            </a:r>
            <a:r>
              <a:rPr lang="ru-RU" altLang="uk-UA" sz="2200" dirty="0">
                <a:solidFill>
                  <a:srgbClr val="002949"/>
                </a:solidFill>
              </a:rPr>
              <a:t> </a:t>
            </a:r>
            <a:r>
              <a:rPr lang="ru-RU" altLang="uk-UA" sz="2200" dirty="0" err="1">
                <a:solidFill>
                  <a:srgbClr val="002949"/>
                </a:solidFill>
              </a:rPr>
              <a:t>забезпечується</a:t>
            </a:r>
            <a:r>
              <a:rPr lang="ru-RU" altLang="uk-UA" sz="2200" dirty="0">
                <a:solidFill>
                  <a:srgbClr val="002949"/>
                </a:solidFill>
              </a:rPr>
              <a:t> </a:t>
            </a:r>
            <a:r>
              <a:rPr lang="ru-RU" altLang="uk-UA" sz="2200" dirty="0" err="1">
                <a:solidFill>
                  <a:srgbClr val="002949"/>
                </a:solidFill>
              </a:rPr>
              <a:t>повага</a:t>
            </a:r>
            <a:r>
              <a:rPr lang="ru-RU" altLang="uk-UA" sz="2200" dirty="0">
                <a:solidFill>
                  <a:srgbClr val="002949"/>
                </a:solidFill>
              </a:rPr>
              <a:t> та </a:t>
            </a:r>
            <a:r>
              <a:rPr lang="ru-RU" altLang="uk-UA" sz="2200" dirty="0" err="1">
                <a:solidFill>
                  <a:srgbClr val="002949"/>
                </a:solidFill>
              </a:rPr>
              <a:t>гідне</a:t>
            </a:r>
            <a:r>
              <a:rPr lang="ru-RU" altLang="uk-UA" sz="2200" dirty="0">
                <a:solidFill>
                  <a:srgbClr val="002949"/>
                </a:solidFill>
              </a:rPr>
              <a:t> </a:t>
            </a:r>
            <a:r>
              <a:rPr lang="ru-RU" altLang="uk-UA" sz="2200" dirty="0" err="1">
                <a:solidFill>
                  <a:srgbClr val="002949"/>
                </a:solidFill>
              </a:rPr>
              <a:t>ставлення</a:t>
            </a:r>
            <a:r>
              <a:rPr lang="ru-RU" altLang="uk-UA" sz="2200" dirty="0">
                <a:solidFill>
                  <a:srgbClr val="002949"/>
                </a:solidFill>
              </a:rPr>
              <a:t> до </a:t>
            </a:r>
            <a:r>
              <a:rPr lang="ru-RU" altLang="uk-UA" sz="2200" dirty="0" err="1">
                <a:solidFill>
                  <a:srgbClr val="002949"/>
                </a:solidFill>
              </a:rPr>
              <a:t>державних</a:t>
            </a:r>
            <a:r>
              <a:rPr lang="ru-RU" altLang="uk-UA" sz="2200" dirty="0">
                <a:solidFill>
                  <a:srgbClr val="002949"/>
                </a:solidFill>
              </a:rPr>
              <a:t> </a:t>
            </a:r>
            <a:r>
              <a:rPr lang="ru-RU" altLang="uk-UA" sz="2200" dirty="0" err="1">
                <a:solidFill>
                  <a:srgbClr val="002949"/>
                </a:solidFill>
              </a:rPr>
              <a:t>символів</a:t>
            </a:r>
            <a:r>
              <a:rPr lang="ru-RU" altLang="uk-UA" sz="2200" dirty="0">
                <a:solidFill>
                  <a:srgbClr val="002949"/>
                </a:solidFill>
              </a:rPr>
              <a:t>. </a:t>
            </a:r>
          </a:p>
          <a:p>
            <a:pPr algn="just">
              <a:lnSpc>
                <a:spcPct val="100000"/>
              </a:lnSpc>
              <a:spcBef>
                <a:spcPct val="0"/>
              </a:spcBef>
              <a:spcAft>
                <a:spcPts val="1200"/>
              </a:spcAft>
              <a:buFont typeface="Arial" panose="020B0604020202020204" pitchFamily="34" charset="0"/>
              <a:buNone/>
            </a:pPr>
            <a:r>
              <a:rPr lang="ru-RU" altLang="uk-UA" sz="2200" dirty="0">
                <a:solidFill>
                  <a:srgbClr val="002949"/>
                </a:solidFill>
              </a:rPr>
              <a:t>У </a:t>
            </a:r>
            <a:r>
              <a:rPr lang="ru-RU" altLang="uk-UA" sz="2200" dirty="0" err="1">
                <a:solidFill>
                  <a:srgbClr val="002949"/>
                </a:solidFill>
              </a:rPr>
              <a:t>частині</a:t>
            </a:r>
            <a:r>
              <a:rPr lang="ru-RU" altLang="uk-UA" sz="2200" dirty="0">
                <a:solidFill>
                  <a:srgbClr val="002949"/>
                </a:solidFill>
              </a:rPr>
              <a:t> </a:t>
            </a:r>
            <a:r>
              <a:rPr lang="ru-RU" altLang="uk-UA" sz="2200" dirty="0" err="1">
                <a:solidFill>
                  <a:srgbClr val="002949"/>
                </a:solidFill>
              </a:rPr>
              <a:t>першій</a:t>
            </a:r>
            <a:r>
              <a:rPr lang="ru-RU" altLang="uk-UA" sz="2200" dirty="0">
                <a:solidFill>
                  <a:srgbClr val="002949"/>
                </a:solidFill>
              </a:rPr>
              <a:t> </a:t>
            </a:r>
            <a:r>
              <a:rPr lang="ru-RU" altLang="uk-UA" sz="2200" dirty="0" err="1">
                <a:solidFill>
                  <a:srgbClr val="002949"/>
                </a:solidFill>
              </a:rPr>
              <a:t>статті</a:t>
            </a:r>
            <a:r>
              <a:rPr lang="ru-RU" altLang="uk-UA" sz="2200" dirty="0">
                <a:solidFill>
                  <a:srgbClr val="002949"/>
                </a:solidFill>
              </a:rPr>
              <a:t> 20 </a:t>
            </a:r>
            <a:r>
              <a:rPr lang="ru-RU" altLang="uk-UA" sz="2200" dirty="0" err="1">
                <a:solidFill>
                  <a:srgbClr val="002949"/>
                </a:solidFill>
              </a:rPr>
              <a:t>Конституції</a:t>
            </a:r>
            <a:r>
              <a:rPr lang="ru-RU" altLang="uk-UA" sz="2200" dirty="0">
                <a:solidFill>
                  <a:srgbClr val="002949"/>
                </a:solidFill>
              </a:rPr>
              <a:t> </a:t>
            </a:r>
            <a:r>
              <a:rPr lang="ru-RU" altLang="uk-UA" sz="2200" dirty="0" err="1">
                <a:solidFill>
                  <a:srgbClr val="002949"/>
                </a:solidFill>
              </a:rPr>
              <a:t>України</a:t>
            </a:r>
            <a:r>
              <a:rPr lang="ru-RU" altLang="uk-UA" sz="2200" dirty="0">
                <a:solidFill>
                  <a:srgbClr val="002949"/>
                </a:solidFill>
              </a:rPr>
              <a:t> </a:t>
            </a:r>
            <a:r>
              <a:rPr lang="ru-RU" altLang="uk-UA" sz="2200" dirty="0" err="1">
                <a:solidFill>
                  <a:srgbClr val="002949"/>
                </a:solidFill>
              </a:rPr>
              <a:t>визначено</a:t>
            </a:r>
            <a:r>
              <a:rPr lang="ru-RU" altLang="uk-UA" sz="2200" dirty="0">
                <a:solidFill>
                  <a:srgbClr val="002949"/>
                </a:solidFill>
              </a:rPr>
              <a:t> </a:t>
            </a:r>
            <a:r>
              <a:rPr lang="ru-RU" altLang="uk-UA" sz="2200" dirty="0" err="1">
                <a:solidFill>
                  <a:srgbClr val="002949"/>
                </a:solidFill>
              </a:rPr>
              <a:t>перелік</a:t>
            </a:r>
            <a:r>
              <a:rPr lang="ru-RU" altLang="uk-UA" sz="2200" dirty="0">
                <a:solidFill>
                  <a:srgbClr val="002949"/>
                </a:solidFill>
              </a:rPr>
              <a:t> </a:t>
            </a:r>
            <a:r>
              <a:rPr lang="ru-RU" altLang="uk-UA" sz="2200" dirty="0" err="1">
                <a:solidFill>
                  <a:srgbClr val="002949"/>
                </a:solidFill>
              </a:rPr>
              <a:t>державних</a:t>
            </a:r>
            <a:r>
              <a:rPr lang="ru-RU" altLang="uk-UA" sz="2200" dirty="0">
                <a:solidFill>
                  <a:srgbClr val="002949"/>
                </a:solidFill>
              </a:rPr>
              <a:t> </a:t>
            </a:r>
            <a:r>
              <a:rPr lang="ru-RU" altLang="uk-UA" sz="2200" dirty="0" err="1">
                <a:solidFill>
                  <a:srgbClr val="002949"/>
                </a:solidFill>
              </a:rPr>
              <a:t>символів</a:t>
            </a:r>
            <a:r>
              <a:rPr lang="ru-RU" altLang="uk-UA" sz="2200" dirty="0">
                <a:solidFill>
                  <a:srgbClr val="002949"/>
                </a:solidFill>
              </a:rPr>
              <a:t>  </a:t>
            </a:r>
            <a:r>
              <a:rPr lang="ru-RU" altLang="uk-UA" sz="2200" dirty="0" err="1">
                <a:solidFill>
                  <a:srgbClr val="002949"/>
                </a:solidFill>
              </a:rPr>
              <a:t>України</a:t>
            </a:r>
            <a:r>
              <a:rPr lang="ru-RU" altLang="uk-UA" sz="2200" dirty="0">
                <a:solidFill>
                  <a:srgbClr val="002949"/>
                </a:solidFill>
              </a:rPr>
              <a:t>.  </a:t>
            </a:r>
          </a:p>
          <a:p>
            <a:pPr algn="just">
              <a:lnSpc>
                <a:spcPct val="100000"/>
              </a:lnSpc>
              <a:spcBef>
                <a:spcPct val="0"/>
              </a:spcBef>
              <a:spcAft>
                <a:spcPts val="1200"/>
              </a:spcAft>
              <a:buFont typeface="Arial" panose="020B0604020202020204" pitchFamily="34" charset="0"/>
              <a:buNone/>
            </a:pPr>
            <a:r>
              <a:rPr lang="ru-RU" altLang="uk-UA" sz="2200" dirty="0">
                <a:solidFill>
                  <a:srgbClr val="002949"/>
                </a:solidFill>
              </a:rPr>
              <a:t>Ними є </a:t>
            </a:r>
            <a:r>
              <a:rPr lang="ru-RU" altLang="uk-UA" sz="2200" dirty="0" err="1">
                <a:solidFill>
                  <a:srgbClr val="002949"/>
                </a:solidFill>
              </a:rPr>
              <a:t>Державний</a:t>
            </a:r>
            <a:r>
              <a:rPr lang="ru-RU" altLang="uk-UA" sz="2200" dirty="0">
                <a:solidFill>
                  <a:srgbClr val="002949"/>
                </a:solidFill>
              </a:rPr>
              <a:t> Прапор </a:t>
            </a:r>
            <a:r>
              <a:rPr lang="ru-RU" altLang="uk-UA" sz="2200" dirty="0" err="1">
                <a:solidFill>
                  <a:srgbClr val="002949"/>
                </a:solidFill>
              </a:rPr>
              <a:t>України</a:t>
            </a:r>
            <a:r>
              <a:rPr lang="ru-RU" altLang="uk-UA" sz="2200" dirty="0">
                <a:solidFill>
                  <a:srgbClr val="002949"/>
                </a:solidFill>
              </a:rPr>
              <a:t>, </a:t>
            </a:r>
            <a:r>
              <a:rPr lang="ru-RU" altLang="uk-UA" sz="2200" dirty="0" err="1">
                <a:solidFill>
                  <a:srgbClr val="002949"/>
                </a:solidFill>
              </a:rPr>
              <a:t>Державний</a:t>
            </a:r>
            <a:r>
              <a:rPr lang="ru-RU" altLang="uk-UA" sz="2200" dirty="0">
                <a:solidFill>
                  <a:srgbClr val="002949"/>
                </a:solidFill>
              </a:rPr>
              <a:t> Герб </a:t>
            </a:r>
            <a:r>
              <a:rPr lang="ru-RU" altLang="uk-UA" sz="2200" dirty="0" err="1">
                <a:solidFill>
                  <a:srgbClr val="002949"/>
                </a:solidFill>
              </a:rPr>
              <a:t>України</a:t>
            </a:r>
            <a:r>
              <a:rPr lang="ru-RU" altLang="uk-UA" sz="2200" dirty="0">
                <a:solidFill>
                  <a:srgbClr val="002949"/>
                </a:solidFill>
              </a:rPr>
              <a:t> і </a:t>
            </a:r>
            <a:r>
              <a:rPr lang="ru-RU" altLang="uk-UA" sz="2200" dirty="0" err="1">
                <a:solidFill>
                  <a:srgbClr val="002949"/>
                </a:solidFill>
              </a:rPr>
              <a:t>Державний</a:t>
            </a:r>
            <a:r>
              <a:rPr lang="ru-RU" altLang="uk-UA" sz="2200" dirty="0">
                <a:solidFill>
                  <a:srgbClr val="002949"/>
                </a:solidFill>
              </a:rPr>
              <a:t> </a:t>
            </a:r>
            <a:r>
              <a:rPr lang="ru-RU" altLang="uk-UA" sz="2200" dirty="0" err="1">
                <a:solidFill>
                  <a:srgbClr val="002949"/>
                </a:solidFill>
              </a:rPr>
              <a:t>Гімн</a:t>
            </a:r>
            <a:r>
              <a:rPr lang="ru-RU" altLang="uk-UA" sz="2200" dirty="0">
                <a:solidFill>
                  <a:srgbClr val="002949"/>
                </a:solidFill>
              </a:rPr>
              <a:t> </a:t>
            </a:r>
            <a:r>
              <a:rPr lang="ru-RU" altLang="uk-UA" sz="2200" dirty="0" err="1">
                <a:solidFill>
                  <a:srgbClr val="002949"/>
                </a:solidFill>
              </a:rPr>
              <a:t>України</a:t>
            </a:r>
            <a:r>
              <a:rPr lang="ru-RU" altLang="uk-UA" sz="2200" dirty="0">
                <a:solidFill>
                  <a:srgbClr val="002949"/>
                </a:solidFill>
              </a:rPr>
              <a:t>.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62144" y="467693"/>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Рішення</a:t>
            </a:r>
            <a:r>
              <a:rPr lang="ru-RU" altLang="uk-UA" sz="2200" dirty="0">
                <a:solidFill>
                  <a:srgbClr val="004E9E"/>
                </a:solidFill>
              </a:rPr>
              <a:t> </a:t>
            </a:r>
            <a:r>
              <a:rPr lang="ru-RU" altLang="uk-UA" sz="2200" dirty="0" err="1">
                <a:solidFill>
                  <a:srgbClr val="004E9E"/>
                </a:solidFill>
              </a:rPr>
              <a:t>Конституційного</a:t>
            </a:r>
            <a:r>
              <a:rPr lang="ru-RU" altLang="uk-UA" sz="2200" dirty="0">
                <a:solidFill>
                  <a:srgbClr val="004E9E"/>
                </a:solidFill>
              </a:rPr>
              <a:t> Суду </a:t>
            </a:r>
            <a:r>
              <a:rPr lang="ru-RU" altLang="uk-UA" sz="2200" dirty="0" err="1">
                <a:solidFill>
                  <a:srgbClr val="004E9E"/>
                </a:solidFill>
              </a:rPr>
              <a:t>України</a:t>
            </a:r>
            <a:r>
              <a:rPr lang="ru-RU" altLang="uk-UA" sz="2200" dirty="0">
                <a:solidFill>
                  <a:srgbClr val="004E9E"/>
                </a:solidFill>
              </a:rPr>
              <a:t> 16 червня 2011 року № 6-рп/2011 </a:t>
            </a:r>
          </a:p>
        </p:txBody>
      </p:sp>
      <p:pic>
        <p:nvPicPr>
          <p:cNvPr id="6" name="Рисунок 5">
            <a:extLst>
              <a:ext uri="{FF2B5EF4-FFF2-40B4-BE49-F238E27FC236}">
                <a16:creationId xmlns:a16="http://schemas.microsoft.com/office/drawing/2014/main" id="{5ACC28C8-0465-BD8E-3A05-6B5ACE2311F9}"/>
              </a:ext>
            </a:extLst>
          </p:cNvPr>
          <p:cNvPicPr>
            <a:picLocks noChangeAspect="1"/>
          </p:cNvPicPr>
          <p:nvPr/>
        </p:nvPicPr>
        <p:blipFill rotWithShape="1">
          <a:blip r:embed="rId2">
            <a:extLst>
              <a:ext uri="{28A0092B-C50C-407E-A947-70E740481C1C}">
                <a14:useLocalDpi xmlns:a14="http://schemas.microsoft.com/office/drawing/2010/main" val="0"/>
              </a:ext>
            </a:extLst>
          </a:blip>
          <a:srcRect t="34099" r="-346" b="35082"/>
          <a:stretch/>
        </p:blipFill>
        <p:spPr>
          <a:xfrm>
            <a:off x="4134679" y="4887215"/>
            <a:ext cx="3923002" cy="1204886"/>
          </a:xfrm>
          <a:prstGeom prst="rect">
            <a:avLst/>
          </a:prstGeom>
          <a:ln>
            <a:noFill/>
          </a:ln>
          <a:effectLst>
            <a:softEdge rad="112500"/>
          </a:effectLst>
        </p:spPr>
      </p:pic>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7" name="Slide Number Placeholder 3"/>
          <p:cNvSpPr>
            <a:spLocks noGrp="1"/>
          </p:cNvSpPr>
          <p:nvPr>
            <p:ph type="sldNum" sz="quarter" idx="12"/>
          </p:nvPr>
        </p:nvSpPr>
        <p:spPr>
          <a:xfrm>
            <a:off x="9267351" y="5995665"/>
            <a:ext cx="2404944" cy="402652"/>
          </a:xfrm>
        </p:spPr>
        <p:txBody>
          <a:bodyPr/>
          <a:lstStyle/>
          <a:p>
            <a:r>
              <a:rPr lang="en-US" sz="1400" dirty="0">
                <a:solidFill>
                  <a:srgbClr val="002949"/>
                </a:solidFill>
              </a:rPr>
              <a:t>1</a:t>
            </a:r>
            <a:r>
              <a:rPr lang="uk-UA" sz="1400" dirty="0">
                <a:solidFill>
                  <a:srgbClr val="002949"/>
                </a:solidFill>
              </a:rPr>
              <a:t>9</a:t>
            </a:r>
            <a:endParaRPr lang="en-US" sz="1400" dirty="0">
              <a:solidFill>
                <a:srgbClr val="002949"/>
              </a:solidFill>
            </a:endParaRPr>
          </a:p>
        </p:txBody>
      </p:sp>
      <p:cxnSp>
        <p:nvCxnSpPr>
          <p:cNvPr id="8" name="Прямая соединительная линия 7"/>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6179520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518FE7-AA46-47B2-8D0B-3D5B61DB9D92}"/>
              </a:ext>
            </a:extLst>
          </p:cNvPr>
          <p:cNvSpPr>
            <a:spLocks noGrp="1"/>
          </p:cNvSpPr>
          <p:nvPr>
            <p:ph type="title"/>
          </p:nvPr>
        </p:nvSpPr>
        <p:spPr>
          <a:xfrm>
            <a:off x="482856" y="270236"/>
            <a:ext cx="10515600" cy="1161750"/>
          </a:xfrm>
        </p:spPr>
        <p:txBody>
          <a:bodyPr/>
          <a:lstStyle/>
          <a:p>
            <a:pPr algn="ctr">
              <a:lnSpc>
                <a:spcPct val="107000"/>
              </a:lnSpc>
              <a:spcAft>
                <a:spcPts val="800"/>
              </a:spcAft>
            </a:pPr>
            <a:br>
              <a:rPr lang="uk-UA" sz="1800" b="1" dirty="0">
                <a:solidFill>
                  <a:srgbClr val="002949"/>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1800" b="1" dirty="0">
                <a:solidFill>
                  <a:srgbClr val="004E9E"/>
                </a:solidFill>
                <a:effectLst/>
                <a:ea typeface="Roboto Condensed Light" panose="02000000000000000000" pitchFamily="2" charset="0"/>
                <a:cs typeface="Times New Roman" panose="02020603050405020304" pitchFamily="18" charset="0"/>
              </a:rPr>
              <a:t>Шлях до верховенства права в Україні: Всеволод Князєв підбив підсумки 5 років діяльності Верховного Суду (24 січня 2023 року)</a:t>
            </a:r>
            <a:br>
              <a:rPr lang="uk-UA" sz="1800" b="1" dirty="0">
                <a:solidFill>
                  <a:srgbClr val="004E9E"/>
                </a:solidFill>
                <a:effectLst/>
                <a:ea typeface="Roboto Condensed Light" panose="02000000000000000000" pitchFamily="2" charset="0"/>
                <a:cs typeface="Times New Roman" panose="02020603050405020304" pitchFamily="18" charset="0"/>
              </a:rPr>
            </a:br>
            <a:r>
              <a:rPr lang="uk-UA" sz="1800" b="1" u="sng" dirty="0">
                <a:solidFill>
                  <a:srgbClr val="004E9E"/>
                </a:solidFill>
                <a:effectLst/>
                <a:ea typeface="Roboto Condensed Light" panose="02000000000000000000"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https://court.gov.ua/press/news/1373446/</a:t>
            </a:r>
            <a:r>
              <a:rPr lang="uk-UA" sz="1800" b="1" dirty="0">
                <a:solidFill>
                  <a:srgbClr val="004E9E"/>
                </a:solidFill>
                <a:effectLst/>
                <a:ea typeface="Roboto Condensed Light" panose="02000000000000000000" pitchFamily="2" charset="0"/>
                <a:cs typeface="Times New Roman" panose="02020603050405020304" pitchFamily="18" charset="0"/>
              </a:rPr>
              <a:t> </a:t>
            </a:r>
            <a:br>
              <a:rPr lang="uk-UA" sz="1800" b="1" dirty="0">
                <a:solidFill>
                  <a:srgbClr val="002949"/>
                </a:solidFill>
                <a:effectLst/>
                <a:ea typeface="Roboto Condensed Light" panose="02000000000000000000" pitchFamily="2" charset="0"/>
                <a:cs typeface="Times New Roman" panose="02020603050405020304" pitchFamily="18" charset="0"/>
              </a:rPr>
            </a:br>
            <a:endParaRPr lang="uk-UA" b="1" dirty="0">
              <a:solidFill>
                <a:srgbClr val="002949"/>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F2177E1C-EAF2-463D-A933-28A342DF6AE7}"/>
              </a:ext>
            </a:extLst>
          </p:cNvPr>
          <p:cNvSpPr>
            <a:spLocks noGrp="1"/>
          </p:cNvSpPr>
          <p:nvPr>
            <p:ph idx="1"/>
          </p:nvPr>
        </p:nvSpPr>
        <p:spPr>
          <a:xfrm>
            <a:off x="587036" y="1431986"/>
            <a:ext cx="10515600" cy="4351338"/>
          </a:xfrm>
        </p:spPr>
        <p:txBody>
          <a:bodyPr/>
          <a:lstStyle/>
          <a:p>
            <a:pPr indent="0" algn="just">
              <a:lnSpc>
                <a:spcPct val="107000"/>
              </a:lnSpc>
              <a:spcAft>
                <a:spcPts val="600"/>
              </a:spcAft>
              <a:buNone/>
            </a:pPr>
            <a:r>
              <a:rPr lang="uk-UA" sz="1800" dirty="0">
                <a:solidFill>
                  <a:srgbClr val="002949"/>
                </a:solidFill>
                <a:effectLst/>
                <a:ea typeface="Roboto Condensed Light" panose="02000000000000000000" pitchFamily="2" charset="0"/>
                <a:cs typeface="Times New Roman" panose="02020603050405020304" pitchFamily="18" charset="0"/>
              </a:rPr>
              <a:t>Голова Верховного Суду Всеволод Князєв </a:t>
            </a:r>
            <a:r>
              <a:rPr lang="uk-UA" sz="1800" u="none" strike="noStrike" dirty="0">
                <a:solidFill>
                  <a:srgbClr val="002949"/>
                </a:solidFill>
                <a:effectLst/>
                <a:ea typeface="Roboto Condensed Light" panose="02000000000000000000"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назвав</a:t>
            </a:r>
            <a:r>
              <a:rPr lang="uk-UA" sz="1800" dirty="0">
                <a:solidFill>
                  <a:srgbClr val="002949"/>
                </a:solidFill>
                <a:effectLst/>
                <a:ea typeface="Roboto Condensed Light" panose="02000000000000000000" pitchFamily="2" charset="0"/>
                <a:cs typeface="Times New Roman" panose="02020603050405020304" pitchFamily="18" charset="0"/>
              </a:rPr>
              <a:t> цілі та завдання для судової влади на найближчі п’ять років.</a:t>
            </a:r>
          </a:p>
          <a:p>
            <a:pPr marL="342900" lvl="0" indent="-342900" algn="just">
              <a:lnSpc>
                <a:spcPct val="107000"/>
              </a:lnSpc>
              <a:spcAft>
                <a:spcPts val="600"/>
              </a:spcAft>
              <a:buFont typeface="+mj-lt"/>
              <a:buAutoNum type="arabicPeriod"/>
            </a:pPr>
            <a:r>
              <a:rPr lang="uk-UA" sz="1800" dirty="0">
                <a:solidFill>
                  <a:srgbClr val="002949"/>
                </a:solidFill>
                <a:effectLst/>
                <a:ea typeface="Roboto Condensed Light" panose="02000000000000000000" pitchFamily="2" charset="0"/>
                <a:cs typeface="Times New Roman" panose="02020603050405020304" pitchFamily="18" charset="0"/>
              </a:rPr>
              <a:t>створення нової мережі судів загальної юрисдикції</a:t>
            </a:r>
          </a:p>
          <a:p>
            <a:pPr marL="342900" lvl="0" indent="-342900" algn="just">
              <a:lnSpc>
                <a:spcPct val="107000"/>
              </a:lnSpc>
              <a:spcAft>
                <a:spcPts val="600"/>
              </a:spcAft>
              <a:buFont typeface="+mj-lt"/>
              <a:buAutoNum type="arabicPeriod"/>
            </a:pPr>
            <a:r>
              <a:rPr lang="uk-UA" sz="1800" dirty="0">
                <a:solidFill>
                  <a:srgbClr val="002949"/>
                </a:solidFill>
                <a:effectLst/>
                <a:ea typeface="Roboto Condensed Light" panose="02000000000000000000" pitchFamily="2" charset="0"/>
                <a:cs typeface="Times New Roman" panose="02020603050405020304" pitchFamily="18" charset="0"/>
              </a:rPr>
              <a:t>відбудова зруйнованих судів </a:t>
            </a:r>
          </a:p>
          <a:p>
            <a:pPr marL="342900" lvl="0" indent="-342900" algn="just">
              <a:lnSpc>
                <a:spcPct val="107000"/>
              </a:lnSpc>
              <a:spcAft>
                <a:spcPts val="600"/>
              </a:spcAft>
              <a:buFont typeface="+mj-lt"/>
              <a:buAutoNum type="arabicPeriod"/>
            </a:pPr>
            <a:r>
              <a:rPr lang="uk-UA" sz="1800" dirty="0">
                <a:solidFill>
                  <a:srgbClr val="002949"/>
                </a:solidFill>
                <a:effectLst/>
                <a:ea typeface="Roboto Condensed Light" panose="02000000000000000000" pitchFamily="2" charset="0"/>
                <a:cs typeface="Times New Roman" panose="02020603050405020304" pitchFamily="18" charset="0"/>
              </a:rPr>
              <a:t>оновлення кадрового складу суддів та їх навчання </a:t>
            </a:r>
          </a:p>
          <a:p>
            <a:pPr marL="342900" lvl="0" indent="-342900" algn="just">
              <a:lnSpc>
                <a:spcPct val="107000"/>
              </a:lnSpc>
              <a:spcAft>
                <a:spcPts val="600"/>
              </a:spcAft>
              <a:buFont typeface="+mj-lt"/>
              <a:buAutoNum type="arabicPeriod"/>
            </a:pPr>
            <a:r>
              <a:rPr lang="uk-UA" sz="1800" dirty="0">
                <a:solidFill>
                  <a:srgbClr val="002949"/>
                </a:solidFill>
                <a:effectLst/>
                <a:ea typeface="Roboto Condensed Light" panose="02000000000000000000" pitchFamily="2" charset="0"/>
                <a:cs typeface="Times New Roman" panose="02020603050405020304" pitchFamily="18" charset="0"/>
              </a:rPr>
              <a:t>нова філософія написання судових рішень</a:t>
            </a:r>
          </a:p>
          <a:p>
            <a:pPr marL="342900" lvl="0" indent="-342900" algn="just">
              <a:lnSpc>
                <a:spcPct val="107000"/>
              </a:lnSpc>
              <a:spcAft>
                <a:spcPts val="600"/>
              </a:spcAft>
              <a:buFont typeface="+mj-lt"/>
              <a:buAutoNum type="arabicPeriod"/>
            </a:pPr>
            <a:r>
              <a:rPr lang="uk-UA" sz="1800" b="1" dirty="0">
                <a:solidFill>
                  <a:srgbClr val="002949"/>
                </a:solidFill>
                <a:effectLst/>
                <a:ea typeface="Roboto Condensed Light" panose="02000000000000000000" pitchFamily="2" charset="0"/>
                <a:cs typeface="Times New Roman" panose="02020603050405020304" pitchFamily="18" charset="0"/>
              </a:rPr>
              <a:t>цифровізація та діджіталізація правосуддя</a:t>
            </a:r>
            <a:endParaRPr lang="uk-UA" sz="1800" dirty="0">
              <a:solidFill>
                <a:srgbClr val="002949"/>
              </a:solidFill>
              <a:effectLst/>
              <a:ea typeface="Roboto Condensed Light" panose="02000000000000000000" pitchFamily="2" charset="0"/>
              <a:cs typeface="Times New Roman" panose="02020603050405020304" pitchFamily="18" charset="0"/>
            </a:endParaRPr>
          </a:p>
          <a:p>
            <a:pPr marL="342900" lvl="0" indent="-342900" algn="just">
              <a:lnSpc>
                <a:spcPct val="107000"/>
              </a:lnSpc>
              <a:spcAft>
                <a:spcPts val="600"/>
              </a:spcAft>
              <a:buFont typeface="+mj-lt"/>
              <a:buAutoNum type="arabicPeriod"/>
            </a:pPr>
            <a:r>
              <a:rPr lang="uk-UA" sz="1800" dirty="0">
                <a:solidFill>
                  <a:srgbClr val="002949"/>
                </a:solidFill>
                <a:effectLst/>
                <a:ea typeface="Roboto Condensed Light" panose="02000000000000000000" pitchFamily="2" charset="0"/>
                <a:cs typeface="Times New Roman" panose="02020603050405020304" pitchFamily="18" charset="0"/>
              </a:rPr>
              <a:t>посилення інституту суддів-спікерів</a:t>
            </a:r>
          </a:p>
          <a:p>
            <a:pPr marL="0" indent="0">
              <a:spcAft>
                <a:spcPts val="600"/>
              </a:spcAft>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7B9B66D1-C605-4039-D25B-572674E58A21}"/>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0AC9D09E-D288-2EEF-E237-B0ECA5735632}"/>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F8313CDF-9F20-E815-8354-9B06FA35C641}"/>
              </a:ext>
            </a:extLst>
          </p:cNvPr>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845CB4C0-4889-7DB9-CBDE-58C4F3E7C7ED}"/>
              </a:ext>
            </a:extLst>
          </p:cNvPr>
          <p:cNvSpPr>
            <a:spLocks noGrp="1"/>
          </p:cNvSpPr>
          <p:nvPr>
            <p:ph type="sldNum" sz="quarter" idx="12"/>
          </p:nvPr>
        </p:nvSpPr>
        <p:spPr>
          <a:xfrm>
            <a:off x="9267351" y="5995665"/>
            <a:ext cx="2404944" cy="402652"/>
          </a:xfrm>
        </p:spPr>
        <p:txBody>
          <a:bodyPr/>
          <a:lstStyle/>
          <a:p>
            <a:r>
              <a:rPr lang="uk-UA" sz="1400" dirty="0">
                <a:solidFill>
                  <a:srgbClr val="002949"/>
                </a:solidFill>
              </a:rPr>
              <a:t>2</a:t>
            </a:r>
            <a:endParaRPr lang="en-US" sz="1400" dirty="0">
              <a:solidFill>
                <a:srgbClr val="002949"/>
              </a:solidFill>
            </a:endParaRPr>
          </a:p>
        </p:txBody>
      </p:sp>
    </p:spTree>
    <p:extLst>
      <p:ext uri="{BB962C8B-B14F-4D97-AF65-F5344CB8AC3E}">
        <p14:creationId xmlns:p14="http://schemas.microsoft.com/office/powerpoint/2010/main" val="532767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3296" y="1002759"/>
            <a:ext cx="11240167" cy="486287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Державний Прапор України - стяг із двох рівновеликих горизонтальних смуг синього і жовтого кольорів. </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Великий Державний Герб України встановлюється з урахуванням малого Державного Герба України та герба Війська Запорізького законом, що приймається не менш як двома третинами від конституційного складу Верховної  Ради України.  </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Головним елементом великого Державного Герба України є Знак Княжої Держави Володимира Великого (малий Державний Герб України). </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Державний Гімн України - національний гімн на музику М. Вербицького із словами, затвердженими законом, що приймається не менш як двома третинами від конституційного складу Верховної Ради України (стаття 20 Конституції України) </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Відповідно до пункту 4 частини другої статті 92 Конституції України виключно законами України встановлюється порядок використання і захисту державних символів.  </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Шанування державних символів України є обов'язком усіх її громадян (частина перша статті 65 Основного Закону України).</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3296" y="495125"/>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Рішення Конституційного Суду України 16 червня 2011 року № 6-рп/2011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20</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5072882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7" y="1628775"/>
            <a:ext cx="11200236" cy="307776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defTabSz="269875">
              <a:lnSpc>
                <a:spcPct val="100000"/>
              </a:lnSpc>
              <a:spcBef>
                <a:spcPct val="0"/>
              </a:spcBef>
              <a:spcAft>
                <a:spcPts val="1200"/>
              </a:spcAft>
              <a:buFont typeface="Arial" panose="020B0604020202020204" pitchFamily="34" charset="0"/>
              <a:buNone/>
            </a:pPr>
            <a:r>
              <a:rPr lang="ru-RU" altLang="uk-UA" sz="2200" dirty="0">
                <a:solidFill>
                  <a:srgbClr val="002949"/>
                </a:solidFill>
              </a:rPr>
              <a:t>Символами </a:t>
            </a:r>
            <a:r>
              <a:rPr lang="ru-RU" altLang="uk-UA" sz="2200" dirty="0" err="1">
                <a:solidFill>
                  <a:srgbClr val="002949"/>
                </a:solidFill>
              </a:rPr>
              <a:t>судової</a:t>
            </a:r>
            <a:r>
              <a:rPr lang="ru-RU" altLang="uk-UA" sz="2200" dirty="0">
                <a:solidFill>
                  <a:srgbClr val="002949"/>
                </a:solidFill>
              </a:rPr>
              <a:t> </a:t>
            </a:r>
            <a:r>
              <a:rPr lang="ru-RU" altLang="uk-UA" sz="2200" dirty="0" err="1">
                <a:solidFill>
                  <a:srgbClr val="002949"/>
                </a:solidFill>
              </a:rPr>
              <a:t>влади</a:t>
            </a:r>
            <a:r>
              <a:rPr lang="ru-RU" altLang="uk-UA" sz="2200" dirty="0">
                <a:solidFill>
                  <a:srgbClr val="002949"/>
                </a:solidFill>
              </a:rPr>
              <a:t> є </a:t>
            </a:r>
            <a:r>
              <a:rPr lang="ru-RU" altLang="uk-UA" sz="2200" dirty="0" err="1">
                <a:solidFill>
                  <a:srgbClr val="002949"/>
                </a:solidFill>
              </a:rPr>
              <a:t>державні</a:t>
            </a:r>
            <a:r>
              <a:rPr lang="ru-RU" altLang="uk-UA" sz="2200" dirty="0">
                <a:solidFill>
                  <a:srgbClr val="002949"/>
                </a:solidFill>
              </a:rPr>
              <a:t> </a:t>
            </a:r>
            <a:r>
              <a:rPr lang="ru-RU" altLang="uk-UA" sz="2200" dirty="0" err="1">
                <a:solidFill>
                  <a:srgbClr val="002949"/>
                </a:solidFill>
              </a:rPr>
              <a:t>символи</a:t>
            </a:r>
            <a:r>
              <a:rPr lang="ru-RU" altLang="uk-UA" sz="2200" dirty="0">
                <a:solidFill>
                  <a:srgbClr val="002949"/>
                </a:solidFill>
              </a:rPr>
              <a:t> України - </a:t>
            </a:r>
            <a:r>
              <a:rPr lang="ru-RU" altLang="uk-UA" sz="2200" dirty="0" err="1">
                <a:solidFill>
                  <a:srgbClr val="002949"/>
                </a:solidFill>
              </a:rPr>
              <a:t>Державний</a:t>
            </a:r>
            <a:r>
              <a:rPr lang="ru-RU" altLang="uk-UA" sz="2200" dirty="0">
                <a:solidFill>
                  <a:srgbClr val="002949"/>
                </a:solidFill>
              </a:rPr>
              <a:t> Герб України </a:t>
            </a:r>
            <a:r>
              <a:rPr lang="en-US" altLang="uk-UA" sz="2200" dirty="0">
                <a:solidFill>
                  <a:srgbClr val="002949"/>
                </a:solidFill>
              </a:rPr>
              <a:t>                      </a:t>
            </a:r>
            <a:r>
              <a:rPr lang="ru-RU" altLang="uk-UA" sz="2200" dirty="0">
                <a:solidFill>
                  <a:srgbClr val="002949"/>
                </a:solidFill>
              </a:rPr>
              <a:t>і </a:t>
            </a:r>
            <a:r>
              <a:rPr lang="ru-RU" altLang="uk-UA" sz="2200" dirty="0" err="1">
                <a:solidFill>
                  <a:srgbClr val="002949"/>
                </a:solidFill>
              </a:rPr>
              <a:t>Державний</a:t>
            </a:r>
            <a:r>
              <a:rPr lang="ru-RU" altLang="uk-UA" sz="2200" dirty="0">
                <a:solidFill>
                  <a:srgbClr val="002949"/>
                </a:solidFill>
              </a:rPr>
              <a:t> Прапор </a:t>
            </a:r>
            <a:r>
              <a:rPr lang="ru-RU" altLang="uk-UA" sz="2200" dirty="0" err="1">
                <a:solidFill>
                  <a:srgbClr val="002949"/>
                </a:solidFill>
              </a:rPr>
              <a:t>України</a:t>
            </a:r>
            <a:r>
              <a:rPr lang="ru-RU" altLang="uk-UA" sz="2200" dirty="0">
                <a:solidFill>
                  <a:srgbClr val="002949"/>
                </a:solidFill>
              </a:rPr>
              <a:t>.</a:t>
            </a:r>
          </a:p>
          <a:p>
            <a:pPr algn="just" defTabSz="269875">
              <a:lnSpc>
                <a:spcPct val="100000"/>
              </a:lnSpc>
              <a:spcBef>
                <a:spcPct val="0"/>
              </a:spcBef>
              <a:spcAft>
                <a:spcPts val="1200"/>
              </a:spcAft>
              <a:buFont typeface="Arial" panose="020B0604020202020204" pitchFamily="34" charset="0"/>
              <a:buNone/>
            </a:pPr>
            <a:r>
              <a:rPr lang="ru-RU" altLang="uk-UA" sz="2200" dirty="0" err="1">
                <a:solidFill>
                  <a:srgbClr val="002949"/>
                </a:solidFill>
              </a:rPr>
              <a:t>Суддя</a:t>
            </a:r>
            <a:r>
              <a:rPr lang="ru-RU" altLang="uk-UA" sz="2200" dirty="0">
                <a:solidFill>
                  <a:srgbClr val="002949"/>
                </a:solidFill>
              </a:rPr>
              <a:t> </a:t>
            </a:r>
            <a:r>
              <a:rPr lang="ru-RU" altLang="uk-UA" sz="2200" dirty="0" err="1">
                <a:solidFill>
                  <a:srgbClr val="002949"/>
                </a:solidFill>
              </a:rPr>
              <a:t>здійснює</a:t>
            </a:r>
            <a:r>
              <a:rPr lang="ru-RU" altLang="uk-UA" sz="2200" dirty="0">
                <a:solidFill>
                  <a:srgbClr val="002949"/>
                </a:solidFill>
              </a:rPr>
              <a:t> </a:t>
            </a:r>
            <a:r>
              <a:rPr lang="ru-RU" altLang="uk-UA" sz="2200" dirty="0" err="1">
                <a:solidFill>
                  <a:srgbClr val="002949"/>
                </a:solidFill>
              </a:rPr>
              <a:t>правосуддя</a:t>
            </a:r>
            <a:r>
              <a:rPr lang="ru-RU" altLang="uk-UA" sz="2200" dirty="0">
                <a:solidFill>
                  <a:srgbClr val="002949"/>
                </a:solidFill>
              </a:rPr>
              <a:t> в </a:t>
            </a:r>
            <a:r>
              <a:rPr lang="ru-RU" altLang="uk-UA" sz="2200" dirty="0" err="1">
                <a:solidFill>
                  <a:srgbClr val="002949"/>
                </a:solidFill>
              </a:rPr>
              <a:t>мантії</a:t>
            </a:r>
            <a:r>
              <a:rPr lang="ru-RU" altLang="uk-UA" sz="2200" dirty="0">
                <a:solidFill>
                  <a:srgbClr val="002949"/>
                </a:solidFill>
              </a:rPr>
              <a:t> та з </a:t>
            </a:r>
            <a:r>
              <a:rPr lang="ru-RU" altLang="uk-UA" sz="2200" dirty="0" err="1">
                <a:solidFill>
                  <a:srgbClr val="002949"/>
                </a:solidFill>
              </a:rPr>
              <a:t>нагрудним</a:t>
            </a:r>
            <a:r>
              <a:rPr lang="ru-RU" altLang="uk-UA" sz="2200" dirty="0">
                <a:solidFill>
                  <a:srgbClr val="002949"/>
                </a:solidFill>
              </a:rPr>
              <a:t> знаком. </a:t>
            </a:r>
          </a:p>
          <a:p>
            <a:pPr algn="just" defTabSz="269875">
              <a:lnSpc>
                <a:spcPct val="100000"/>
              </a:lnSpc>
              <a:spcBef>
                <a:spcPct val="0"/>
              </a:spcBef>
              <a:spcAft>
                <a:spcPts val="1200"/>
              </a:spcAft>
              <a:buFont typeface="Arial" panose="020B0604020202020204" pitchFamily="34" charset="0"/>
              <a:buNone/>
            </a:pPr>
            <a:r>
              <a:rPr lang="ru-RU" altLang="uk-UA" sz="2200" dirty="0" err="1">
                <a:solidFill>
                  <a:srgbClr val="002949"/>
                </a:solidFill>
              </a:rPr>
              <a:t>Зразки</a:t>
            </a:r>
            <a:r>
              <a:rPr lang="ru-RU" altLang="uk-UA" sz="2200" dirty="0">
                <a:solidFill>
                  <a:srgbClr val="002949"/>
                </a:solidFill>
              </a:rPr>
              <a:t> </a:t>
            </a:r>
            <a:r>
              <a:rPr lang="ru-RU" altLang="uk-UA" sz="2200" dirty="0" err="1">
                <a:solidFill>
                  <a:srgbClr val="002949"/>
                </a:solidFill>
              </a:rPr>
              <a:t>мантії</a:t>
            </a:r>
            <a:r>
              <a:rPr lang="ru-RU" altLang="uk-UA" sz="2200" dirty="0">
                <a:solidFill>
                  <a:srgbClr val="002949"/>
                </a:solidFill>
              </a:rPr>
              <a:t> та нагрудного знака </a:t>
            </a:r>
            <a:r>
              <a:rPr lang="ru-RU" altLang="uk-UA" sz="2200" dirty="0" err="1">
                <a:solidFill>
                  <a:srgbClr val="002949"/>
                </a:solidFill>
              </a:rPr>
              <a:t>затверджуються</a:t>
            </a:r>
            <a:r>
              <a:rPr lang="ru-RU" altLang="uk-UA" sz="2200" dirty="0">
                <a:solidFill>
                  <a:srgbClr val="002949"/>
                </a:solidFill>
              </a:rPr>
              <a:t> Радою </a:t>
            </a:r>
            <a:r>
              <a:rPr lang="ru-RU" altLang="uk-UA" sz="2200" dirty="0" err="1">
                <a:solidFill>
                  <a:srgbClr val="002949"/>
                </a:solidFill>
              </a:rPr>
              <a:t>суддів</a:t>
            </a:r>
            <a:r>
              <a:rPr lang="ru-RU" altLang="uk-UA" sz="2200" dirty="0">
                <a:solidFill>
                  <a:srgbClr val="002949"/>
                </a:solidFill>
              </a:rPr>
              <a:t> України.</a:t>
            </a:r>
          </a:p>
          <a:p>
            <a:pPr algn="just" defTabSz="269875">
              <a:lnSpc>
                <a:spcPct val="100000"/>
              </a:lnSpc>
              <a:spcBef>
                <a:spcPct val="0"/>
              </a:spcBef>
              <a:spcAft>
                <a:spcPts val="1200"/>
              </a:spcAft>
              <a:buFont typeface="Arial" panose="020B0604020202020204" pitchFamily="34" charset="0"/>
              <a:buNone/>
            </a:pPr>
            <a:endParaRPr lang="ru-RU" altLang="uk-UA" sz="2200"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2200" dirty="0" err="1">
                <a:solidFill>
                  <a:srgbClr val="002949"/>
                </a:solidFill>
              </a:rPr>
              <a:t>Статтею</a:t>
            </a:r>
            <a:r>
              <a:rPr lang="ru-RU" altLang="uk-UA" sz="2200" dirty="0">
                <a:solidFill>
                  <a:srgbClr val="002949"/>
                </a:solidFill>
              </a:rPr>
              <a:t> 139 </a:t>
            </a:r>
            <a:r>
              <a:rPr lang="ru-RU" altLang="uk-UA" sz="2200" dirty="0" err="1">
                <a:solidFill>
                  <a:srgbClr val="002949"/>
                </a:solidFill>
              </a:rPr>
              <a:t>цього</a:t>
            </a:r>
            <a:r>
              <a:rPr lang="ru-RU" altLang="uk-UA" sz="2200" dirty="0">
                <a:solidFill>
                  <a:srgbClr val="002949"/>
                </a:solidFill>
              </a:rPr>
              <a:t> ж Закону </a:t>
            </a:r>
            <a:r>
              <a:rPr lang="ru-RU" altLang="uk-UA" sz="2200" dirty="0" err="1">
                <a:solidFill>
                  <a:srgbClr val="002949"/>
                </a:solidFill>
              </a:rPr>
              <a:t>передбачено</a:t>
            </a:r>
            <a:r>
              <a:rPr lang="ru-RU" altLang="uk-UA" sz="2200" dirty="0">
                <a:solidFill>
                  <a:srgbClr val="002949"/>
                </a:solidFill>
              </a:rPr>
              <a:t>, </a:t>
            </a:r>
            <a:r>
              <a:rPr lang="ru-RU" altLang="uk-UA" sz="2200" dirty="0" err="1">
                <a:solidFill>
                  <a:srgbClr val="002949"/>
                </a:solidFill>
              </a:rPr>
              <a:t>що</a:t>
            </a:r>
            <a:r>
              <a:rPr lang="ru-RU" altLang="uk-UA" sz="2200" dirty="0">
                <a:solidFill>
                  <a:srgbClr val="002949"/>
                </a:solidFill>
              </a:rPr>
              <a:t> </a:t>
            </a:r>
            <a:r>
              <a:rPr lang="ru-RU" altLang="uk-UA" sz="2200" dirty="0" err="1">
                <a:solidFill>
                  <a:srgbClr val="002949"/>
                </a:solidFill>
              </a:rPr>
              <a:t>суддя</a:t>
            </a:r>
            <a:r>
              <a:rPr lang="ru-RU" altLang="uk-UA" sz="2200" dirty="0">
                <a:solidFill>
                  <a:srgbClr val="002949"/>
                </a:solidFill>
              </a:rPr>
              <a:t> </a:t>
            </a:r>
            <a:r>
              <a:rPr lang="ru-RU" altLang="uk-UA" sz="2200" dirty="0" err="1">
                <a:solidFill>
                  <a:srgbClr val="002949"/>
                </a:solidFill>
              </a:rPr>
              <a:t>забезпечується</a:t>
            </a:r>
            <a:r>
              <a:rPr lang="ru-RU" altLang="uk-UA" sz="2200" dirty="0">
                <a:solidFill>
                  <a:srgbClr val="002949"/>
                </a:solidFill>
              </a:rPr>
              <a:t> за </a:t>
            </a:r>
            <a:r>
              <a:rPr lang="ru-RU" altLang="uk-UA" sz="2200" dirty="0" err="1">
                <a:solidFill>
                  <a:srgbClr val="002949"/>
                </a:solidFill>
              </a:rPr>
              <a:t>рахунок</a:t>
            </a:r>
            <a:r>
              <a:rPr lang="ru-RU" altLang="uk-UA" sz="2200" dirty="0">
                <a:solidFill>
                  <a:srgbClr val="002949"/>
                </a:solidFill>
              </a:rPr>
              <a:t> </a:t>
            </a:r>
            <a:r>
              <a:rPr lang="ru-RU" altLang="uk-UA" sz="2200" dirty="0" err="1">
                <a:solidFill>
                  <a:srgbClr val="002949"/>
                </a:solidFill>
              </a:rPr>
              <a:t>коштів</a:t>
            </a:r>
            <a:r>
              <a:rPr lang="ru-RU" altLang="uk-UA" sz="2200" dirty="0">
                <a:solidFill>
                  <a:srgbClr val="002949"/>
                </a:solidFill>
              </a:rPr>
              <a:t> Державного бюджету </a:t>
            </a:r>
            <a:r>
              <a:rPr lang="ru-RU" altLang="uk-UA" sz="2200" dirty="0" err="1">
                <a:solidFill>
                  <a:srgbClr val="002949"/>
                </a:solidFill>
              </a:rPr>
              <a:t>України</a:t>
            </a:r>
            <a:r>
              <a:rPr lang="ru-RU" altLang="uk-UA" sz="2200" dirty="0">
                <a:solidFill>
                  <a:srgbClr val="002949"/>
                </a:solidFill>
              </a:rPr>
              <a:t> </a:t>
            </a:r>
            <a:r>
              <a:rPr lang="ru-RU" altLang="uk-UA" sz="2200" dirty="0" err="1">
                <a:solidFill>
                  <a:srgbClr val="002949"/>
                </a:solidFill>
              </a:rPr>
              <a:t>мантією</a:t>
            </a:r>
            <a:r>
              <a:rPr lang="ru-RU" altLang="uk-UA" sz="2200" dirty="0">
                <a:solidFill>
                  <a:srgbClr val="002949"/>
                </a:solidFill>
              </a:rPr>
              <a:t> та </a:t>
            </a:r>
            <a:r>
              <a:rPr lang="ru-RU" altLang="uk-UA" sz="2200" dirty="0" err="1">
                <a:solidFill>
                  <a:srgbClr val="002949"/>
                </a:solidFill>
              </a:rPr>
              <a:t>нагрудним</a:t>
            </a:r>
            <a:r>
              <a:rPr lang="ru-RU" altLang="uk-UA" sz="2200" dirty="0">
                <a:solidFill>
                  <a:srgbClr val="002949"/>
                </a:solidFill>
              </a:rPr>
              <a:t> знаком.</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6" y="495125"/>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Згідно</a:t>
            </a:r>
            <a:r>
              <a:rPr lang="ru-RU" altLang="uk-UA" sz="2200" dirty="0">
                <a:solidFill>
                  <a:srgbClr val="004E9E"/>
                </a:solidFill>
              </a:rPr>
              <a:t> з </a:t>
            </a:r>
            <a:r>
              <a:rPr lang="ru-RU" altLang="uk-UA" sz="2200" dirty="0" err="1">
                <a:solidFill>
                  <a:srgbClr val="004E9E"/>
                </a:solidFill>
              </a:rPr>
              <a:t>положеннями</a:t>
            </a:r>
            <a:r>
              <a:rPr lang="ru-RU" altLang="uk-UA" sz="2200" dirty="0">
                <a:solidFill>
                  <a:srgbClr val="004E9E"/>
                </a:solidFill>
              </a:rPr>
              <a:t> </a:t>
            </a:r>
            <a:r>
              <a:rPr lang="ru-RU" altLang="uk-UA" sz="2200" dirty="0" err="1">
                <a:solidFill>
                  <a:srgbClr val="004E9E"/>
                </a:solidFill>
              </a:rPr>
              <a:t>статті</a:t>
            </a:r>
            <a:r>
              <a:rPr lang="ru-RU" altLang="uk-UA" sz="2200" dirty="0">
                <a:solidFill>
                  <a:srgbClr val="004E9E"/>
                </a:solidFill>
              </a:rPr>
              <a:t> 16 Закону </a:t>
            </a:r>
            <a:r>
              <a:rPr lang="ru-RU" altLang="uk-UA" sz="2200" dirty="0" err="1">
                <a:solidFill>
                  <a:srgbClr val="004E9E"/>
                </a:solidFill>
              </a:rPr>
              <a:t>України</a:t>
            </a:r>
            <a:r>
              <a:rPr lang="ru-RU" altLang="uk-UA" sz="2200" dirty="0">
                <a:solidFill>
                  <a:srgbClr val="004E9E"/>
                </a:solidFill>
              </a:rPr>
              <a:t> «Про </a:t>
            </a:r>
            <a:r>
              <a:rPr lang="ru-RU" altLang="uk-UA" sz="2200" dirty="0" err="1">
                <a:solidFill>
                  <a:srgbClr val="004E9E"/>
                </a:solidFill>
              </a:rPr>
              <a:t>судоустрій</a:t>
            </a:r>
            <a:r>
              <a:rPr lang="ru-RU" altLang="uk-UA" sz="2200" dirty="0">
                <a:solidFill>
                  <a:srgbClr val="004E9E"/>
                </a:solidFill>
              </a:rPr>
              <a:t> і статус </a:t>
            </a:r>
            <a:r>
              <a:rPr lang="ru-RU" altLang="uk-UA" sz="2200" dirty="0" err="1">
                <a:solidFill>
                  <a:srgbClr val="004E9E"/>
                </a:solidFill>
              </a:rPr>
              <a:t>суддів</a:t>
            </a:r>
            <a:r>
              <a:rPr lang="ru-RU" altLang="uk-UA" sz="2200" dirty="0">
                <a:solidFill>
                  <a:srgbClr val="004E9E"/>
                </a:solidFill>
              </a:rPr>
              <a:t>»:</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21</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790134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94939" y="1502064"/>
            <a:ext cx="11191093" cy="243143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2949"/>
                </a:solidFill>
              </a:rPr>
              <a:t>Рішенням</a:t>
            </a:r>
            <a:r>
              <a:rPr lang="ru-RU" altLang="uk-UA" sz="2200" dirty="0">
                <a:solidFill>
                  <a:srgbClr val="002949"/>
                </a:solidFill>
              </a:rPr>
              <a:t> Ради </a:t>
            </a:r>
            <a:r>
              <a:rPr lang="ru-RU" altLang="uk-UA" sz="2200" dirty="0" err="1">
                <a:solidFill>
                  <a:srgbClr val="002949"/>
                </a:solidFill>
              </a:rPr>
              <a:t>суддів</a:t>
            </a:r>
            <a:r>
              <a:rPr lang="ru-RU" altLang="uk-UA" sz="2200" dirty="0">
                <a:solidFill>
                  <a:srgbClr val="002949"/>
                </a:solidFill>
              </a:rPr>
              <a:t> України від 02 березня 2018 року № 13 внесено </a:t>
            </a:r>
            <a:r>
              <a:rPr lang="ru-RU" altLang="uk-UA" sz="2200" dirty="0" err="1">
                <a:solidFill>
                  <a:srgbClr val="002949"/>
                </a:solidFill>
              </a:rPr>
              <a:t>зміни</a:t>
            </a:r>
            <a:r>
              <a:rPr lang="ru-RU" altLang="uk-UA" sz="2200" dirty="0">
                <a:solidFill>
                  <a:srgbClr val="002949"/>
                </a:solidFill>
              </a:rPr>
              <a:t> до </a:t>
            </a:r>
            <a:r>
              <a:rPr lang="ru-RU" altLang="uk-UA" sz="2200" dirty="0" err="1">
                <a:solidFill>
                  <a:srgbClr val="002949"/>
                </a:solidFill>
              </a:rPr>
              <a:t>опису</a:t>
            </a:r>
            <a:r>
              <a:rPr lang="ru-RU" altLang="uk-UA" sz="2200" dirty="0">
                <a:solidFill>
                  <a:srgbClr val="002949"/>
                </a:solidFill>
              </a:rPr>
              <a:t> та </a:t>
            </a:r>
            <a:r>
              <a:rPr lang="ru-RU" altLang="uk-UA" sz="2200" dirty="0" err="1">
                <a:solidFill>
                  <a:srgbClr val="002949"/>
                </a:solidFill>
              </a:rPr>
              <a:t>ескізу</a:t>
            </a:r>
            <a:r>
              <a:rPr lang="ru-RU" altLang="uk-UA" sz="2200" dirty="0">
                <a:solidFill>
                  <a:srgbClr val="002949"/>
                </a:solidFill>
              </a:rPr>
              <a:t> </a:t>
            </a:r>
            <a:r>
              <a:rPr lang="ru-RU" altLang="uk-UA" sz="2200" dirty="0" err="1">
                <a:solidFill>
                  <a:srgbClr val="002949"/>
                </a:solidFill>
              </a:rPr>
              <a:t>мантії</a:t>
            </a:r>
            <a:r>
              <a:rPr lang="ru-RU" altLang="uk-UA" sz="2200" dirty="0">
                <a:solidFill>
                  <a:srgbClr val="002949"/>
                </a:solidFill>
              </a:rPr>
              <a:t> судді Верховного Суду, </a:t>
            </a:r>
            <a:r>
              <a:rPr lang="ru-RU" altLang="uk-UA" sz="2200" dirty="0" err="1">
                <a:solidFill>
                  <a:srgbClr val="002949"/>
                </a:solidFill>
              </a:rPr>
              <a:t>зразок</a:t>
            </a:r>
            <a:r>
              <a:rPr lang="ru-RU" altLang="uk-UA" sz="2200" dirty="0">
                <a:solidFill>
                  <a:srgbClr val="002949"/>
                </a:solidFill>
              </a:rPr>
              <a:t> </a:t>
            </a:r>
            <a:r>
              <a:rPr lang="ru-RU" altLang="uk-UA" sz="2200" dirty="0" err="1">
                <a:solidFill>
                  <a:srgbClr val="002949"/>
                </a:solidFill>
              </a:rPr>
              <a:t>якої</a:t>
            </a:r>
            <a:r>
              <a:rPr lang="ru-RU" altLang="uk-UA" sz="2200" dirty="0">
                <a:solidFill>
                  <a:srgbClr val="002949"/>
                </a:solidFill>
              </a:rPr>
              <a:t> </a:t>
            </a:r>
            <a:r>
              <a:rPr lang="ru-RU" altLang="uk-UA" sz="2200" dirty="0" err="1">
                <a:solidFill>
                  <a:srgbClr val="002949"/>
                </a:solidFill>
              </a:rPr>
              <a:t>затверджено</a:t>
            </a:r>
            <a:r>
              <a:rPr lang="ru-RU" altLang="uk-UA" sz="2200" dirty="0">
                <a:solidFill>
                  <a:srgbClr val="002949"/>
                </a:solidFill>
              </a:rPr>
              <a:t> </a:t>
            </a:r>
            <a:r>
              <a:rPr lang="ru-RU" altLang="uk-UA" sz="2200" dirty="0" err="1">
                <a:solidFill>
                  <a:srgbClr val="002949"/>
                </a:solidFill>
              </a:rPr>
              <a:t>рішенням</a:t>
            </a:r>
            <a:r>
              <a:rPr lang="ru-RU" altLang="uk-UA" sz="2200" dirty="0">
                <a:solidFill>
                  <a:srgbClr val="002949"/>
                </a:solidFill>
              </a:rPr>
              <a:t> Ради </a:t>
            </a:r>
            <a:r>
              <a:rPr lang="ru-RU" altLang="uk-UA" sz="2200" dirty="0" err="1">
                <a:solidFill>
                  <a:srgbClr val="002949"/>
                </a:solidFill>
              </a:rPr>
              <a:t>суддів</a:t>
            </a:r>
            <a:r>
              <a:rPr lang="ru-RU" altLang="uk-UA" sz="2200" dirty="0">
                <a:solidFill>
                  <a:srgbClr val="002949"/>
                </a:solidFill>
              </a:rPr>
              <a:t> України від </a:t>
            </a:r>
            <a:r>
              <a:rPr lang="en-US" altLang="uk-UA" sz="2200" dirty="0">
                <a:solidFill>
                  <a:srgbClr val="002949"/>
                </a:solidFill>
              </a:rPr>
              <a:t>           </a:t>
            </a:r>
            <a:r>
              <a:rPr lang="ru-RU" altLang="uk-UA" sz="2200" dirty="0">
                <a:solidFill>
                  <a:srgbClr val="002949"/>
                </a:solidFill>
              </a:rPr>
              <a:t>14 </a:t>
            </a:r>
            <a:r>
              <a:rPr lang="ru-RU" altLang="uk-UA" sz="2200" dirty="0" err="1">
                <a:solidFill>
                  <a:srgbClr val="002949"/>
                </a:solidFill>
              </a:rPr>
              <a:t>грудня</a:t>
            </a:r>
            <a:r>
              <a:rPr lang="ru-RU" altLang="uk-UA" sz="2200" dirty="0">
                <a:solidFill>
                  <a:srgbClr val="002949"/>
                </a:solidFill>
              </a:rPr>
              <a:t> 2017 року № 83.</a:t>
            </a:r>
          </a:p>
          <a:p>
            <a:pPr algn="just">
              <a:lnSpc>
                <a:spcPct val="100000"/>
              </a:lnSpc>
              <a:spcBef>
                <a:spcPct val="0"/>
              </a:spcBef>
              <a:spcAft>
                <a:spcPts val="1200"/>
              </a:spcAft>
              <a:buFont typeface="Arial" panose="020B0604020202020204" pitchFamily="34" charset="0"/>
              <a:buNone/>
            </a:pPr>
            <a:r>
              <a:rPr lang="ru-RU" altLang="uk-UA" sz="2200" dirty="0" err="1">
                <a:solidFill>
                  <a:srgbClr val="002949"/>
                </a:solidFill>
              </a:rPr>
              <a:t>Мантія</a:t>
            </a:r>
            <a:r>
              <a:rPr lang="ru-RU" altLang="uk-UA" sz="2200" dirty="0">
                <a:solidFill>
                  <a:srgbClr val="002949"/>
                </a:solidFill>
              </a:rPr>
              <a:t> </a:t>
            </a:r>
            <a:r>
              <a:rPr lang="ru-RU" altLang="uk-UA" sz="2200" dirty="0" err="1">
                <a:solidFill>
                  <a:srgbClr val="002949"/>
                </a:solidFill>
              </a:rPr>
              <a:t>судді</a:t>
            </a:r>
            <a:r>
              <a:rPr lang="ru-RU" altLang="uk-UA" sz="2200" dirty="0">
                <a:solidFill>
                  <a:srgbClr val="002949"/>
                </a:solidFill>
              </a:rPr>
              <a:t> Верховного суду </a:t>
            </a:r>
            <a:r>
              <a:rPr lang="ru-RU" altLang="uk-UA" sz="2200" dirty="0" err="1">
                <a:solidFill>
                  <a:srgbClr val="002949"/>
                </a:solidFill>
              </a:rPr>
              <a:t>виготовляється</a:t>
            </a:r>
            <a:r>
              <a:rPr lang="ru-RU" altLang="uk-UA" sz="2200" dirty="0">
                <a:solidFill>
                  <a:srgbClr val="002949"/>
                </a:solidFill>
              </a:rPr>
              <a:t> з </a:t>
            </a:r>
            <a:r>
              <a:rPr lang="ru-RU" altLang="uk-UA" sz="2200" dirty="0" err="1">
                <a:solidFill>
                  <a:srgbClr val="002949"/>
                </a:solidFill>
              </a:rPr>
              <a:t>тонкої</a:t>
            </a:r>
            <a:r>
              <a:rPr lang="ru-RU" altLang="uk-UA" sz="2200" dirty="0">
                <a:solidFill>
                  <a:srgbClr val="002949"/>
                </a:solidFill>
              </a:rPr>
              <a:t> </a:t>
            </a:r>
            <a:r>
              <a:rPr lang="ru-RU" altLang="uk-UA" sz="2200" dirty="0" err="1">
                <a:solidFill>
                  <a:srgbClr val="002949"/>
                </a:solidFill>
              </a:rPr>
              <a:t>костюмної</a:t>
            </a:r>
            <a:r>
              <a:rPr lang="ru-RU" altLang="uk-UA" sz="2200" dirty="0">
                <a:solidFill>
                  <a:srgbClr val="002949"/>
                </a:solidFill>
              </a:rPr>
              <a:t> </a:t>
            </a:r>
            <a:r>
              <a:rPr lang="ru-RU" altLang="uk-UA" sz="2200" dirty="0" err="1">
                <a:solidFill>
                  <a:srgbClr val="002949"/>
                </a:solidFill>
              </a:rPr>
              <a:t>тканини</a:t>
            </a:r>
            <a:r>
              <a:rPr lang="ru-RU" altLang="uk-UA" sz="2200" dirty="0">
                <a:solidFill>
                  <a:srgbClr val="002949"/>
                </a:solidFill>
              </a:rPr>
              <a:t> </a:t>
            </a:r>
            <a:r>
              <a:rPr lang="ru-RU" altLang="uk-UA" sz="2200" dirty="0" err="1">
                <a:solidFill>
                  <a:srgbClr val="002949"/>
                </a:solidFill>
              </a:rPr>
              <a:t>середньої</a:t>
            </a:r>
            <a:r>
              <a:rPr lang="ru-RU" altLang="uk-UA" sz="2200" dirty="0">
                <a:solidFill>
                  <a:srgbClr val="002949"/>
                </a:solidFill>
              </a:rPr>
              <a:t> </a:t>
            </a:r>
            <a:r>
              <a:rPr lang="ru-RU" altLang="uk-UA" sz="2200" dirty="0" err="1">
                <a:solidFill>
                  <a:srgbClr val="002949"/>
                </a:solidFill>
              </a:rPr>
              <a:t>щільності</a:t>
            </a:r>
            <a:r>
              <a:rPr lang="ru-RU" altLang="uk-UA" sz="2200" dirty="0">
                <a:solidFill>
                  <a:srgbClr val="002949"/>
                </a:solidFill>
              </a:rPr>
              <a:t> темно-</a:t>
            </a:r>
            <a:r>
              <a:rPr lang="ru-RU" altLang="uk-UA" sz="2200" dirty="0" err="1">
                <a:solidFill>
                  <a:srgbClr val="002949"/>
                </a:solidFill>
              </a:rPr>
              <a:t>синього</a:t>
            </a:r>
            <a:r>
              <a:rPr lang="ru-RU" altLang="uk-UA" sz="2200" dirty="0">
                <a:solidFill>
                  <a:srgbClr val="002949"/>
                </a:solidFill>
              </a:rPr>
              <a:t> </a:t>
            </a:r>
            <a:r>
              <a:rPr lang="ru-RU" altLang="uk-UA" sz="2200" dirty="0" err="1">
                <a:solidFill>
                  <a:srgbClr val="002949"/>
                </a:solidFill>
              </a:rPr>
              <a:t>кольору</a:t>
            </a:r>
            <a:r>
              <a:rPr lang="ru-RU" altLang="uk-UA" sz="22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200" dirty="0" err="1">
                <a:solidFill>
                  <a:srgbClr val="002949"/>
                </a:solidFill>
              </a:rPr>
              <a:t>Довжина</a:t>
            </a:r>
            <a:r>
              <a:rPr lang="ru-RU" altLang="uk-UA" sz="2200" dirty="0">
                <a:solidFill>
                  <a:srgbClr val="002949"/>
                </a:solidFill>
              </a:rPr>
              <a:t> </a:t>
            </a:r>
            <a:r>
              <a:rPr lang="ru-RU" altLang="uk-UA" sz="2200" dirty="0" err="1">
                <a:solidFill>
                  <a:srgbClr val="002949"/>
                </a:solidFill>
              </a:rPr>
              <a:t>мантії</a:t>
            </a:r>
            <a:r>
              <a:rPr lang="ru-RU" altLang="uk-UA" sz="2200" dirty="0">
                <a:solidFill>
                  <a:srgbClr val="002949"/>
                </a:solidFill>
              </a:rPr>
              <a:t> </a:t>
            </a:r>
            <a:r>
              <a:rPr lang="ru-RU" altLang="uk-UA" sz="2200" dirty="0" err="1">
                <a:solidFill>
                  <a:srgbClr val="002949"/>
                </a:solidFill>
              </a:rPr>
              <a:t>така</a:t>
            </a:r>
            <a:r>
              <a:rPr lang="ru-RU" altLang="uk-UA" sz="2200" dirty="0">
                <a:solidFill>
                  <a:srgbClr val="002949"/>
                </a:solidFill>
              </a:rPr>
              <a:t>, при </a:t>
            </a:r>
            <a:r>
              <a:rPr lang="ru-RU" altLang="uk-UA" sz="2200" dirty="0" err="1">
                <a:solidFill>
                  <a:srgbClr val="002949"/>
                </a:solidFill>
              </a:rPr>
              <a:t>якій</a:t>
            </a:r>
            <a:r>
              <a:rPr lang="ru-RU" altLang="uk-UA" sz="2200" dirty="0">
                <a:solidFill>
                  <a:srgbClr val="002949"/>
                </a:solidFill>
              </a:rPr>
              <a:t> </a:t>
            </a:r>
            <a:r>
              <a:rPr lang="ru-RU" altLang="uk-UA" sz="2200" dirty="0" err="1">
                <a:solidFill>
                  <a:srgbClr val="002949"/>
                </a:solidFill>
              </a:rPr>
              <a:t>відстань</a:t>
            </a:r>
            <a:r>
              <a:rPr lang="ru-RU" altLang="uk-UA" sz="2200" dirty="0">
                <a:solidFill>
                  <a:srgbClr val="002949"/>
                </a:solidFill>
              </a:rPr>
              <a:t> </a:t>
            </a:r>
            <a:r>
              <a:rPr lang="ru-RU" altLang="uk-UA" sz="2200" dirty="0" err="1">
                <a:solidFill>
                  <a:srgbClr val="002949"/>
                </a:solidFill>
              </a:rPr>
              <a:t>від</a:t>
            </a:r>
            <a:r>
              <a:rPr lang="ru-RU" altLang="uk-UA" sz="2200" dirty="0">
                <a:solidFill>
                  <a:srgbClr val="002949"/>
                </a:solidFill>
              </a:rPr>
              <a:t> </a:t>
            </a:r>
            <a:r>
              <a:rPr lang="ru-RU" altLang="uk-UA" sz="2200" dirty="0" err="1">
                <a:solidFill>
                  <a:srgbClr val="002949"/>
                </a:solidFill>
              </a:rPr>
              <a:t>підлоги</a:t>
            </a:r>
            <a:r>
              <a:rPr lang="ru-RU" altLang="uk-UA" sz="2200" dirty="0">
                <a:solidFill>
                  <a:srgbClr val="002949"/>
                </a:solidFill>
              </a:rPr>
              <a:t> до </a:t>
            </a:r>
            <a:r>
              <a:rPr lang="ru-RU" altLang="uk-UA" sz="2200" dirty="0" err="1">
                <a:solidFill>
                  <a:srgbClr val="002949"/>
                </a:solidFill>
              </a:rPr>
              <a:t>нижнього</a:t>
            </a:r>
            <a:r>
              <a:rPr lang="ru-RU" altLang="uk-UA" sz="2200" dirty="0">
                <a:solidFill>
                  <a:srgbClr val="002949"/>
                </a:solidFill>
              </a:rPr>
              <a:t> краю </a:t>
            </a:r>
            <a:r>
              <a:rPr lang="ru-RU" altLang="uk-UA" sz="2200" dirty="0" err="1">
                <a:solidFill>
                  <a:srgbClr val="002949"/>
                </a:solidFill>
              </a:rPr>
              <a:t>мантії</a:t>
            </a:r>
            <a:r>
              <a:rPr lang="ru-RU" altLang="uk-UA" sz="2200" dirty="0">
                <a:solidFill>
                  <a:srgbClr val="002949"/>
                </a:solidFill>
              </a:rPr>
              <a:t> </a:t>
            </a:r>
            <a:r>
              <a:rPr lang="ru-RU" altLang="uk-UA" sz="2200" dirty="0" err="1">
                <a:solidFill>
                  <a:srgbClr val="002949"/>
                </a:solidFill>
              </a:rPr>
              <a:t>складає</a:t>
            </a:r>
            <a:r>
              <a:rPr lang="ru-RU" altLang="uk-UA" sz="2200" dirty="0">
                <a:solidFill>
                  <a:srgbClr val="002949"/>
                </a:solidFill>
              </a:rPr>
              <a:t> 15 см.</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94940" y="476837"/>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Рішення</a:t>
            </a:r>
            <a:r>
              <a:rPr lang="ru-RU" altLang="uk-UA" sz="2200" dirty="0">
                <a:solidFill>
                  <a:srgbClr val="004E9E"/>
                </a:solidFill>
              </a:rPr>
              <a:t> Ради </a:t>
            </a:r>
            <a:r>
              <a:rPr lang="ru-RU" altLang="uk-UA" sz="2200" dirty="0" err="1">
                <a:solidFill>
                  <a:srgbClr val="004E9E"/>
                </a:solidFill>
              </a:rPr>
              <a:t>суддів</a:t>
            </a:r>
            <a:r>
              <a:rPr lang="ru-RU" altLang="uk-UA" sz="2200" dirty="0">
                <a:solidFill>
                  <a:srgbClr val="004E9E"/>
                </a:solidFill>
              </a:rPr>
              <a:t> України від 02 березня 2018 року № 13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22</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8008868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94939" y="1502064"/>
            <a:ext cx="11191093" cy="156966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endParaRPr lang="ru-RU" altLang="uk-UA" sz="22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3200" dirty="0">
                <a:solidFill>
                  <a:srgbClr val="002949"/>
                </a:solidFill>
              </a:rPr>
              <a:t>Жабо для мантії судді Верховного Суду виготовляється з тонкої тканини штучного шовку білого кольору.</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505968" y="476837"/>
            <a:ext cx="11257047" cy="190821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Рішення</a:t>
            </a:r>
            <a:r>
              <a:rPr lang="ru-RU" altLang="uk-UA" sz="2200" dirty="0">
                <a:solidFill>
                  <a:srgbClr val="004E9E"/>
                </a:solidFill>
              </a:rPr>
              <a:t> Ради </a:t>
            </a:r>
            <a:r>
              <a:rPr lang="ru-RU" altLang="uk-UA" sz="2200" dirty="0" err="1">
                <a:solidFill>
                  <a:srgbClr val="004E9E"/>
                </a:solidFill>
              </a:rPr>
              <a:t>суддів</a:t>
            </a:r>
            <a:r>
              <a:rPr lang="ru-RU" altLang="uk-UA" sz="2200" dirty="0">
                <a:solidFill>
                  <a:srgbClr val="004E9E"/>
                </a:solidFill>
              </a:rPr>
              <a:t> України від 02 липня 2018 року № 41 «Про </a:t>
            </a:r>
            <a:r>
              <a:rPr lang="ru-RU" altLang="uk-UA" sz="2200" dirty="0" err="1">
                <a:solidFill>
                  <a:srgbClr val="004E9E"/>
                </a:solidFill>
              </a:rPr>
              <a:t>технічний</a:t>
            </a:r>
            <a:r>
              <a:rPr lang="ru-RU" altLang="uk-UA" sz="2200" dirty="0">
                <a:solidFill>
                  <a:srgbClr val="004E9E"/>
                </a:solidFill>
              </a:rPr>
              <a:t> </a:t>
            </a:r>
            <a:r>
              <a:rPr lang="ru-RU" altLang="uk-UA" sz="2200" dirty="0" err="1">
                <a:solidFill>
                  <a:srgbClr val="004E9E"/>
                </a:solidFill>
              </a:rPr>
              <a:t>опис</a:t>
            </a:r>
            <a:r>
              <a:rPr lang="ru-RU" altLang="uk-UA" sz="2200" dirty="0">
                <a:solidFill>
                  <a:srgbClr val="004E9E"/>
                </a:solidFill>
              </a:rPr>
              <a:t> на </a:t>
            </a:r>
            <a:r>
              <a:rPr lang="ru-RU" altLang="uk-UA" sz="2200" dirty="0" err="1">
                <a:solidFill>
                  <a:srgbClr val="004E9E"/>
                </a:solidFill>
              </a:rPr>
              <a:t>швейний</a:t>
            </a:r>
            <a:r>
              <a:rPr lang="ru-RU" altLang="uk-UA" sz="2200" dirty="0">
                <a:solidFill>
                  <a:srgbClr val="004E9E"/>
                </a:solidFill>
              </a:rPr>
              <a:t> </a:t>
            </a:r>
            <a:r>
              <a:rPr lang="ru-RU" altLang="uk-UA" sz="2200" dirty="0" err="1">
                <a:solidFill>
                  <a:srgbClr val="004E9E"/>
                </a:solidFill>
              </a:rPr>
              <a:t>виріб</a:t>
            </a:r>
            <a:endParaRPr lang="ru-RU" altLang="uk-UA" sz="2200" dirty="0">
              <a:solidFill>
                <a:srgbClr val="004E9E"/>
              </a:solidFill>
            </a:endParaRPr>
          </a:p>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Мантія</a:t>
            </a:r>
            <a:r>
              <a:rPr lang="ru-RU" altLang="uk-UA" sz="2200" dirty="0">
                <a:solidFill>
                  <a:srgbClr val="004E9E"/>
                </a:solidFill>
              </a:rPr>
              <a:t> судді Верховного Суду»</a:t>
            </a:r>
          </a:p>
          <a:p>
            <a:pPr algn="just">
              <a:lnSpc>
                <a:spcPct val="100000"/>
              </a:lnSpc>
              <a:spcBef>
                <a:spcPct val="0"/>
              </a:spcBef>
              <a:spcAft>
                <a:spcPts val="1200"/>
              </a:spcAft>
              <a:buFont typeface="Arial" panose="020B0604020202020204" pitchFamily="34" charset="0"/>
              <a:buNone/>
            </a:pPr>
            <a:endParaRPr lang="ru-RU" altLang="uk-UA" sz="2200" dirty="0">
              <a:solidFill>
                <a:srgbClr val="004E9E"/>
              </a:solidFill>
            </a:endParaRPr>
          </a:p>
          <a:p>
            <a:pPr algn="just">
              <a:lnSpc>
                <a:spcPct val="100000"/>
              </a:lnSpc>
              <a:spcBef>
                <a:spcPct val="0"/>
              </a:spcBef>
              <a:spcAft>
                <a:spcPts val="1200"/>
              </a:spcAft>
              <a:buFont typeface="Arial" panose="020B0604020202020204" pitchFamily="34" charset="0"/>
              <a:buNone/>
            </a:pPr>
            <a:endParaRPr lang="ru-RU" altLang="uk-UA" sz="2200" dirty="0">
              <a:solidFill>
                <a:srgbClr val="004E9E"/>
              </a:solidFill>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23</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1046964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7" y="1291752"/>
            <a:ext cx="11191092" cy="443198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2949"/>
                </a:solidFill>
              </a:rPr>
              <a:t>Рішенням</a:t>
            </a:r>
            <a:r>
              <a:rPr lang="ru-RU" altLang="uk-UA" sz="2200" dirty="0">
                <a:solidFill>
                  <a:srgbClr val="002949"/>
                </a:solidFill>
              </a:rPr>
              <a:t> Ради </a:t>
            </a:r>
            <a:r>
              <a:rPr lang="ru-RU" altLang="uk-UA" sz="2200" dirty="0" err="1">
                <a:solidFill>
                  <a:srgbClr val="002949"/>
                </a:solidFill>
              </a:rPr>
              <a:t>суддів</a:t>
            </a:r>
            <a:r>
              <a:rPr lang="ru-RU" altLang="uk-UA" sz="2200" dirty="0">
                <a:solidFill>
                  <a:srgbClr val="002949"/>
                </a:solidFill>
              </a:rPr>
              <a:t> </a:t>
            </a:r>
            <a:r>
              <a:rPr lang="ru-RU" altLang="uk-UA" sz="2200" dirty="0" err="1">
                <a:solidFill>
                  <a:srgbClr val="002949"/>
                </a:solidFill>
              </a:rPr>
              <a:t>України</a:t>
            </a:r>
            <a:r>
              <a:rPr lang="ru-RU" altLang="uk-UA" sz="2200" dirty="0">
                <a:solidFill>
                  <a:srgbClr val="002949"/>
                </a:solidFill>
              </a:rPr>
              <a:t> </a:t>
            </a:r>
            <a:r>
              <a:rPr lang="ru-RU" altLang="uk-UA" sz="2200" dirty="0" err="1">
                <a:solidFill>
                  <a:srgbClr val="002949"/>
                </a:solidFill>
              </a:rPr>
              <a:t>від</a:t>
            </a:r>
            <a:r>
              <a:rPr lang="ru-RU" altLang="uk-UA" sz="2200" dirty="0">
                <a:solidFill>
                  <a:srgbClr val="002949"/>
                </a:solidFill>
              </a:rPr>
              <a:t> 31 </a:t>
            </a:r>
            <a:r>
              <a:rPr lang="ru-RU" altLang="uk-UA" sz="2200" dirty="0" err="1">
                <a:solidFill>
                  <a:srgbClr val="002949"/>
                </a:solidFill>
              </a:rPr>
              <a:t>січня</a:t>
            </a:r>
            <a:r>
              <a:rPr lang="ru-RU" altLang="uk-UA" sz="2200" dirty="0">
                <a:solidFill>
                  <a:srgbClr val="002949"/>
                </a:solidFill>
              </a:rPr>
              <a:t> 2020 року № 7 </a:t>
            </a:r>
            <a:r>
              <a:rPr lang="ru-RU" altLang="uk-UA" sz="2200" dirty="0" err="1">
                <a:solidFill>
                  <a:srgbClr val="002949"/>
                </a:solidFill>
              </a:rPr>
              <a:t>затверджено</a:t>
            </a:r>
            <a:r>
              <a:rPr lang="ru-RU" altLang="uk-UA" sz="2200" dirty="0">
                <a:solidFill>
                  <a:srgbClr val="002949"/>
                </a:solidFill>
              </a:rPr>
              <a:t> </a:t>
            </a:r>
            <a:r>
              <a:rPr lang="ru-RU" altLang="uk-UA" sz="2200" dirty="0" err="1">
                <a:solidFill>
                  <a:srgbClr val="002949"/>
                </a:solidFill>
              </a:rPr>
              <a:t>технічний</a:t>
            </a:r>
            <a:r>
              <a:rPr lang="ru-RU" altLang="uk-UA" sz="2200" dirty="0">
                <a:solidFill>
                  <a:srgbClr val="002949"/>
                </a:solidFill>
              </a:rPr>
              <a:t> </a:t>
            </a:r>
            <a:r>
              <a:rPr lang="ru-RU" altLang="uk-UA" sz="2200" dirty="0" err="1">
                <a:solidFill>
                  <a:srgbClr val="002949"/>
                </a:solidFill>
              </a:rPr>
              <a:t>опис</a:t>
            </a:r>
            <a:r>
              <a:rPr lang="ru-RU" altLang="uk-UA" sz="2200" dirty="0">
                <a:solidFill>
                  <a:srgbClr val="002949"/>
                </a:solidFill>
              </a:rPr>
              <a:t> нагрудного знака "СУДДЯ </a:t>
            </a:r>
            <a:r>
              <a:rPr lang="ru-RU" altLang="uk-UA" sz="2200" dirty="0" err="1">
                <a:solidFill>
                  <a:srgbClr val="002949"/>
                </a:solidFill>
              </a:rPr>
              <a:t>Україна</a:t>
            </a:r>
            <a:r>
              <a:rPr lang="ru-RU" altLang="uk-UA" sz="22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200" dirty="0" err="1">
                <a:solidFill>
                  <a:srgbClr val="002949"/>
                </a:solidFill>
              </a:rPr>
              <a:t>Нагрудний</a:t>
            </a:r>
            <a:r>
              <a:rPr lang="ru-RU" altLang="uk-UA" sz="2200" dirty="0">
                <a:solidFill>
                  <a:srgbClr val="002949"/>
                </a:solidFill>
              </a:rPr>
              <a:t> знак "СУДДЯ </a:t>
            </a:r>
            <a:r>
              <a:rPr lang="ru-RU" altLang="uk-UA" sz="2200" dirty="0" err="1">
                <a:solidFill>
                  <a:srgbClr val="002949"/>
                </a:solidFill>
              </a:rPr>
              <a:t>Україна</a:t>
            </a:r>
            <a:r>
              <a:rPr lang="ru-RU" altLang="uk-UA" sz="2200" dirty="0">
                <a:solidFill>
                  <a:srgbClr val="002949"/>
                </a:solidFill>
              </a:rPr>
              <a:t>" </a:t>
            </a:r>
            <a:r>
              <a:rPr lang="ru-RU" altLang="uk-UA" sz="2200" dirty="0" err="1">
                <a:solidFill>
                  <a:srgbClr val="002949"/>
                </a:solidFill>
              </a:rPr>
              <a:t>має</a:t>
            </a:r>
            <a:r>
              <a:rPr lang="ru-RU" altLang="uk-UA" sz="2200" dirty="0">
                <a:solidFill>
                  <a:srgbClr val="002949"/>
                </a:solidFill>
              </a:rPr>
              <a:t> </a:t>
            </a:r>
            <a:r>
              <a:rPr lang="ru-RU" altLang="uk-UA" sz="2200" dirty="0" err="1">
                <a:solidFill>
                  <a:srgbClr val="002949"/>
                </a:solidFill>
              </a:rPr>
              <a:t>круглу</a:t>
            </a:r>
            <a:r>
              <a:rPr lang="ru-RU" altLang="uk-UA" sz="2200" dirty="0">
                <a:solidFill>
                  <a:srgbClr val="002949"/>
                </a:solidFill>
              </a:rPr>
              <a:t> форму.</a:t>
            </a:r>
          </a:p>
          <a:p>
            <a:pPr algn="just">
              <a:lnSpc>
                <a:spcPct val="100000"/>
              </a:lnSpc>
              <a:spcBef>
                <a:spcPct val="0"/>
              </a:spcBef>
              <a:spcAft>
                <a:spcPts val="1200"/>
              </a:spcAft>
              <a:buFont typeface="Arial" panose="020B0604020202020204" pitchFamily="34" charset="0"/>
              <a:buNone/>
            </a:pPr>
            <a:r>
              <a:rPr lang="ru-RU" altLang="uk-UA" sz="2200" dirty="0">
                <a:solidFill>
                  <a:srgbClr val="002949"/>
                </a:solidFill>
              </a:rPr>
              <a:t>Основою нагрудного знака є коло, </a:t>
            </a:r>
            <a:r>
              <a:rPr lang="ru-RU" altLang="uk-UA" sz="2200" dirty="0" err="1">
                <a:solidFill>
                  <a:srgbClr val="002949"/>
                </a:solidFill>
              </a:rPr>
              <a:t>обрамлене</a:t>
            </a:r>
            <a:r>
              <a:rPr lang="ru-RU" altLang="uk-UA" sz="2200" dirty="0">
                <a:solidFill>
                  <a:srgbClr val="002949"/>
                </a:solidFill>
              </a:rPr>
              <a:t> </a:t>
            </a:r>
            <a:r>
              <a:rPr lang="ru-RU" altLang="uk-UA" sz="2200" dirty="0" err="1">
                <a:solidFill>
                  <a:srgbClr val="002949"/>
                </a:solidFill>
              </a:rPr>
              <a:t>двома</a:t>
            </a:r>
            <a:r>
              <a:rPr lang="ru-RU" altLang="uk-UA" sz="2200" dirty="0">
                <a:solidFill>
                  <a:srgbClr val="002949"/>
                </a:solidFill>
              </a:rPr>
              <a:t> пружками, </a:t>
            </a:r>
            <a:r>
              <a:rPr lang="ru-RU" altLang="uk-UA" sz="2200" dirty="0" err="1">
                <a:solidFill>
                  <a:srgbClr val="002949"/>
                </a:solidFill>
              </a:rPr>
              <a:t>загальною</a:t>
            </a:r>
            <a:r>
              <a:rPr lang="ru-RU" altLang="uk-UA" sz="2200" dirty="0">
                <a:solidFill>
                  <a:srgbClr val="002949"/>
                </a:solidFill>
              </a:rPr>
              <a:t> шириною 6,25 мм, та </a:t>
            </a:r>
            <a:r>
              <a:rPr lang="ru-RU" altLang="uk-UA" sz="2200" dirty="0" err="1">
                <a:solidFill>
                  <a:srgbClr val="002949"/>
                </a:solidFill>
              </a:rPr>
              <a:t>висотою</a:t>
            </a:r>
            <a:r>
              <a:rPr lang="ru-RU" altLang="uk-UA" sz="2200" dirty="0">
                <a:solidFill>
                  <a:srgbClr val="002949"/>
                </a:solidFill>
              </a:rPr>
              <a:t> кожного борту 2,0 мм. </a:t>
            </a:r>
            <a:r>
              <a:rPr lang="ru-RU" altLang="uk-UA" sz="2200" dirty="0" err="1">
                <a:solidFill>
                  <a:srgbClr val="002949"/>
                </a:solidFill>
              </a:rPr>
              <a:t>Між</a:t>
            </a:r>
            <a:r>
              <a:rPr lang="ru-RU" altLang="uk-UA" sz="2200" dirty="0">
                <a:solidFill>
                  <a:srgbClr val="002949"/>
                </a:solidFill>
              </a:rPr>
              <a:t> пружками </a:t>
            </a:r>
            <a:r>
              <a:rPr lang="ru-RU" altLang="uk-UA" sz="2200" dirty="0" err="1">
                <a:solidFill>
                  <a:srgbClr val="002949"/>
                </a:solidFill>
              </a:rPr>
              <a:t>розміщено</a:t>
            </a:r>
            <a:r>
              <a:rPr lang="ru-RU" altLang="uk-UA" sz="2200" dirty="0">
                <a:solidFill>
                  <a:srgbClr val="002949"/>
                </a:solidFill>
              </a:rPr>
              <a:t> </a:t>
            </a:r>
            <a:r>
              <a:rPr lang="ru-RU" altLang="uk-UA" sz="2200" dirty="0" err="1">
                <a:solidFill>
                  <a:srgbClr val="002949"/>
                </a:solidFill>
              </a:rPr>
              <a:t>написи</a:t>
            </a:r>
            <a:r>
              <a:rPr lang="ru-RU" altLang="uk-UA" sz="2200" dirty="0">
                <a:solidFill>
                  <a:srgbClr val="002949"/>
                </a:solidFill>
              </a:rPr>
              <a:t>: </a:t>
            </a:r>
            <a:r>
              <a:rPr lang="ru-RU" altLang="uk-UA" sz="2200" dirty="0" err="1">
                <a:solidFill>
                  <a:srgbClr val="002949"/>
                </a:solidFill>
              </a:rPr>
              <a:t>зверху</a:t>
            </a:r>
            <a:r>
              <a:rPr lang="ru-RU" altLang="uk-UA" sz="2200" dirty="0">
                <a:solidFill>
                  <a:srgbClr val="002949"/>
                </a:solidFill>
              </a:rPr>
              <a:t> УКРАЇНА, </a:t>
            </a:r>
            <a:r>
              <a:rPr lang="ru-RU" altLang="uk-UA" sz="2200" dirty="0" err="1">
                <a:solidFill>
                  <a:srgbClr val="002949"/>
                </a:solidFill>
              </a:rPr>
              <a:t>знизу</a:t>
            </a:r>
            <a:r>
              <a:rPr lang="ru-RU" altLang="uk-UA" sz="2200" dirty="0">
                <a:solidFill>
                  <a:srgbClr val="002949"/>
                </a:solidFill>
              </a:rPr>
              <a:t> СУДДЯ. </a:t>
            </a:r>
            <a:r>
              <a:rPr lang="ru-RU" altLang="uk-UA" sz="2200" dirty="0" err="1">
                <a:solidFill>
                  <a:srgbClr val="002949"/>
                </a:solidFill>
              </a:rPr>
              <a:t>Написи</a:t>
            </a:r>
            <a:r>
              <a:rPr lang="ru-RU" altLang="uk-UA" sz="2200" dirty="0">
                <a:solidFill>
                  <a:srgbClr val="002949"/>
                </a:solidFill>
              </a:rPr>
              <a:t> </a:t>
            </a:r>
            <a:r>
              <a:rPr lang="ru-RU" altLang="uk-UA" sz="2200" dirty="0" err="1">
                <a:solidFill>
                  <a:srgbClr val="002949"/>
                </a:solidFill>
              </a:rPr>
              <a:t>розміщено</a:t>
            </a:r>
            <a:r>
              <a:rPr lang="ru-RU" altLang="uk-UA" sz="2200" dirty="0">
                <a:solidFill>
                  <a:srgbClr val="002949"/>
                </a:solidFill>
              </a:rPr>
              <a:t> по </a:t>
            </a:r>
            <a:r>
              <a:rPr lang="ru-RU" altLang="uk-UA" sz="2200" dirty="0" err="1">
                <a:solidFill>
                  <a:srgbClr val="002949"/>
                </a:solidFill>
              </a:rPr>
              <a:t>всій</a:t>
            </a:r>
            <a:r>
              <a:rPr lang="ru-RU" altLang="uk-UA" sz="2200" dirty="0">
                <a:solidFill>
                  <a:srgbClr val="002949"/>
                </a:solidFill>
              </a:rPr>
              <a:t> </a:t>
            </a:r>
            <a:r>
              <a:rPr lang="ru-RU" altLang="uk-UA" sz="2200" dirty="0" err="1">
                <a:solidFill>
                  <a:srgbClr val="002949"/>
                </a:solidFill>
              </a:rPr>
              <a:t>ширині</a:t>
            </a:r>
            <a:r>
              <a:rPr lang="ru-RU" altLang="uk-UA" sz="2200" dirty="0">
                <a:solidFill>
                  <a:srgbClr val="002949"/>
                </a:solidFill>
              </a:rPr>
              <a:t> пружки. </a:t>
            </a:r>
            <a:r>
              <a:rPr lang="ru-RU" altLang="uk-UA" sz="2200" dirty="0" err="1">
                <a:solidFill>
                  <a:srgbClr val="002949"/>
                </a:solidFill>
              </a:rPr>
              <a:t>Букви</a:t>
            </a:r>
            <a:r>
              <a:rPr lang="ru-RU" altLang="uk-UA" sz="2200" dirty="0">
                <a:solidFill>
                  <a:srgbClr val="002949"/>
                </a:solidFill>
              </a:rPr>
              <a:t> в </a:t>
            </a:r>
            <a:r>
              <a:rPr lang="ru-RU" altLang="uk-UA" sz="2200" dirty="0" err="1">
                <a:solidFill>
                  <a:srgbClr val="002949"/>
                </a:solidFill>
              </a:rPr>
              <a:t>написах</a:t>
            </a:r>
            <a:r>
              <a:rPr lang="ru-RU" altLang="uk-UA" sz="2200" dirty="0">
                <a:solidFill>
                  <a:srgbClr val="002949"/>
                </a:solidFill>
              </a:rPr>
              <a:t> </a:t>
            </a:r>
            <a:r>
              <a:rPr lang="ru-RU" altLang="uk-UA" sz="2200" dirty="0" err="1">
                <a:solidFill>
                  <a:srgbClr val="002949"/>
                </a:solidFill>
              </a:rPr>
              <a:t>розміщено</a:t>
            </a:r>
            <a:r>
              <a:rPr lang="ru-RU" altLang="uk-UA" sz="2200" dirty="0">
                <a:solidFill>
                  <a:srgbClr val="002949"/>
                </a:solidFill>
              </a:rPr>
              <a:t> </a:t>
            </a:r>
            <a:r>
              <a:rPr lang="ru-RU" altLang="uk-UA" sz="2200" dirty="0" err="1">
                <a:solidFill>
                  <a:srgbClr val="002949"/>
                </a:solidFill>
              </a:rPr>
              <a:t>окремо</a:t>
            </a:r>
            <a:r>
              <a:rPr lang="ru-RU" altLang="uk-UA" sz="2200" dirty="0">
                <a:solidFill>
                  <a:srgbClr val="002949"/>
                </a:solidFill>
              </a:rPr>
              <a:t> одна </a:t>
            </a:r>
            <a:r>
              <a:rPr lang="ru-RU" altLang="uk-UA" sz="2200" dirty="0" err="1">
                <a:solidFill>
                  <a:srgbClr val="002949"/>
                </a:solidFill>
              </a:rPr>
              <a:t>від</a:t>
            </a:r>
            <a:r>
              <a:rPr lang="ru-RU" altLang="uk-UA" sz="2200" dirty="0">
                <a:solidFill>
                  <a:srgbClr val="002949"/>
                </a:solidFill>
              </a:rPr>
              <a:t> </a:t>
            </a:r>
            <a:r>
              <a:rPr lang="ru-RU" altLang="uk-UA" sz="2200" dirty="0" err="1">
                <a:solidFill>
                  <a:srgbClr val="002949"/>
                </a:solidFill>
              </a:rPr>
              <a:t>одної</a:t>
            </a:r>
            <a:r>
              <a:rPr lang="ru-RU" altLang="uk-UA" sz="2200" dirty="0">
                <a:solidFill>
                  <a:srgbClr val="002949"/>
                </a:solidFill>
              </a:rPr>
              <a:t>. </a:t>
            </a:r>
            <a:r>
              <a:rPr lang="ru-RU" altLang="uk-UA" sz="2200" dirty="0" err="1">
                <a:solidFill>
                  <a:srgbClr val="002949"/>
                </a:solidFill>
              </a:rPr>
              <a:t>Висота</a:t>
            </a:r>
            <a:r>
              <a:rPr lang="ru-RU" altLang="uk-UA" sz="2200" dirty="0">
                <a:solidFill>
                  <a:srgbClr val="002949"/>
                </a:solidFill>
              </a:rPr>
              <a:t> </a:t>
            </a:r>
            <a:r>
              <a:rPr lang="ru-RU" altLang="uk-UA" sz="2200" dirty="0" err="1">
                <a:solidFill>
                  <a:srgbClr val="002949"/>
                </a:solidFill>
              </a:rPr>
              <a:t>кожної</a:t>
            </a:r>
            <a:r>
              <a:rPr lang="ru-RU" altLang="uk-UA" sz="2200" dirty="0">
                <a:solidFill>
                  <a:srgbClr val="002949"/>
                </a:solidFill>
              </a:rPr>
              <a:t> </a:t>
            </a:r>
            <a:r>
              <a:rPr lang="ru-RU" altLang="uk-UA" sz="2200" dirty="0" err="1">
                <a:solidFill>
                  <a:srgbClr val="002949"/>
                </a:solidFill>
              </a:rPr>
              <a:t>букви</a:t>
            </a:r>
            <a:r>
              <a:rPr lang="ru-RU" altLang="uk-UA" sz="2200" dirty="0">
                <a:solidFill>
                  <a:srgbClr val="002949"/>
                </a:solidFill>
              </a:rPr>
              <a:t> шрифту не </a:t>
            </a:r>
            <a:r>
              <a:rPr lang="ru-RU" altLang="uk-UA" sz="2200" dirty="0" err="1">
                <a:solidFill>
                  <a:srgbClr val="002949"/>
                </a:solidFill>
              </a:rPr>
              <a:t>менше</a:t>
            </a:r>
            <a:r>
              <a:rPr lang="ru-RU" altLang="uk-UA" sz="2200" dirty="0">
                <a:solidFill>
                  <a:srgbClr val="002949"/>
                </a:solidFill>
              </a:rPr>
              <a:t> 0,4 мм над </a:t>
            </a:r>
            <a:r>
              <a:rPr lang="ru-RU" altLang="uk-UA" sz="2200" dirty="0" err="1">
                <a:solidFill>
                  <a:srgbClr val="002949"/>
                </a:solidFill>
              </a:rPr>
              <a:t>рівнем</a:t>
            </a:r>
            <a:r>
              <a:rPr lang="ru-RU" altLang="uk-UA" sz="2200" dirty="0">
                <a:solidFill>
                  <a:srgbClr val="002949"/>
                </a:solidFill>
              </a:rPr>
              <a:t> </a:t>
            </a:r>
            <a:r>
              <a:rPr lang="ru-RU" altLang="uk-UA" sz="2200" dirty="0" err="1">
                <a:solidFill>
                  <a:srgbClr val="002949"/>
                </a:solidFill>
              </a:rPr>
              <a:t>основи</a:t>
            </a:r>
            <a:r>
              <a:rPr lang="ru-RU" altLang="uk-UA" sz="2200" dirty="0">
                <a:solidFill>
                  <a:srgbClr val="002949"/>
                </a:solidFill>
              </a:rPr>
              <a:t>. </a:t>
            </a:r>
            <a:r>
              <a:rPr lang="ru-RU" altLang="uk-UA" sz="2200" dirty="0" err="1">
                <a:solidFill>
                  <a:srgbClr val="002949"/>
                </a:solidFill>
              </a:rPr>
              <a:t>Між</a:t>
            </a:r>
            <a:r>
              <a:rPr lang="ru-RU" altLang="uk-UA" sz="2200" dirty="0">
                <a:solidFill>
                  <a:srgbClr val="002949"/>
                </a:solidFill>
              </a:rPr>
              <a:t> </a:t>
            </a:r>
            <a:r>
              <a:rPr lang="ru-RU" altLang="uk-UA" sz="2200" dirty="0" err="1">
                <a:solidFill>
                  <a:srgbClr val="002949"/>
                </a:solidFill>
              </a:rPr>
              <a:t>написами</a:t>
            </a:r>
            <a:r>
              <a:rPr lang="ru-RU" altLang="uk-UA" sz="2200" dirty="0">
                <a:solidFill>
                  <a:srgbClr val="002949"/>
                </a:solidFill>
              </a:rPr>
              <a:t>, з кожного боку </a:t>
            </a:r>
            <a:r>
              <a:rPr lang="ru-RU" altLang="uk-UA" sz="2200" dirty="0" err="1">
                <a:solidFill>
                  <a:srgbClr val="002949"/>
                </a:solidFill>
              </a:rPr>
              <a:t>розміщено</a:t>
            </a:r>
            <a:r>
              <a:rPr lang="ru-RU" altLang="uk-UA" sz="2200" dirty="0">
                <a:solidFill>
                  <a:srgbClr val="002949"/>
                </a:solidFill>
              </a:rPr>
              <a:t> </a:t>
            </a:r>
            <a:r>
              <a:rPr lang="ru-RU" altLang="uk-UA" sz="2200" dirty="0" err="1">
                <a:solidFill>
                  <a:srgbClr val="002949"/>
                </a:solidFill>
              </a:rPr>
              <a:t>рослинний</a:t>
            </a:r>
            <a:r>
              <a:rPr lang="ru-RU" altLang="uk-UA" sz="2200" dirty="0">
                <a:solidFill>
                  <a:srgbClr val="002949"/>
                </a:solidFill>
              </a:rPr>
              <a:t> орнамент та </a:t>
            </a:r>
            <a:r>
              <a:rPr lang="ru-RU" altLang="uk-UA" sz="2200" dirty="0" err="1">
                <a:solidFill>
                  <a:srgbClr val="002949"/>
                </a:solidFill>
              </a:rPr>
              <a:t>зображення</a:t>
            </a:r>
            <a:r>
              <a:rPr lang="ru-RU" altLang="uk-UA" sz="2200" dirty="0">
                <a:solidFill>
                  <a:srgbClr val="002949"/>
                </a:solidFill>
              </a:rPr>
              <a:t> прапору </a:t>
            </a:r>
            <a:r>
              <a:rPr lang="ru-RU" altLang="uk-UA" sz="2200" dirty="0" err="1">
                <a:solidFill>
                  <a:srgbClr val="002949"/>
                </a:solidFill>
              </a:rPr>
              <a:t>України</a:t>
            </a:r>
            <a:r>
              <a:rPr lang="ru-RU" altLang="uk-UA" sz="2200" dirty="0">
                <a:solidFill>
                  <a:srgbClr val="002949"/>
                </a:solidFill>
              </a:rPr>
              <a:t> з </a:t>
            </a:r>
            <a:r>
              <a:rPr lang="ru-RU" altLang="uk-UA" sz="2200" dirty="0" err="1">
                <a:solidFill>
                  <a:srgbClr val="002949"/>
                </a:solidFill>
              </a:rPr>
              <a:t>обох</a:t>
            </a:r>
            <a:r>
              <a:rPr lang="ru-RU" altLang="uk-UA" sz="2200" dirty="0">
                <a:solidFill>
                  <a:srgbClr val="002949"/>
                </a:solidFill>
              </a:rPr>
              <a:t> </a:t>
            </a:r>
            <a:r>
              <a:rPr lang="ru-RU" altLang="uk-UA" sz="2200" dirty="0" err="1">
                <a:solidFill>
                  <a:srgbClr val="002949"/>
                </a:solidFill>
              </a:rPr>
              <a:t>боків</a:t>
            </a:r>
            <a:r>
              <a:rPr lang="ru-RU" altLang="uk-UA" sz="22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200" dirty="0">
                <a:solidFill>
                  <a:srgbClr val="002949"/>
                </a:solidFill>
              </a:rPr>
              <a:t>В </a:t>
            </a:r>
            <a:r>
              <a:rPr lang="ru-RU" altLang="uk-UA" sz="2200" dirty="0" err="1">
                <a:solidFill>
                  <a:srgbClr val="002949"/>
                </a:solidFill>
              </a:rPr>
              <a:t>центральній</a:t>
            </a:r>
            <a:r>
              <a:rPr lang="ru-RU" altLang="uk-UA" sz="2200" dirty="0">
                <a:solidFill>
                  <a:srgbClr val="002949"/>
                </a:solidFill>
              </a:rPr>
              <a:t> </a:t>
            </a:r>
            <a:r>
              <a:rPr lang="ru-RU" altLang="uk-UA" sz="2200" dirty="0" err="1">
                <a:solidFill>
                  <a:srgbClr val="002949"/>
                </a:solidFill>
              </a:rPr>
              <a:t>частині</a:t>
            </a:r>
            <a:r>
              <a:rPr lang="ru-RU" altLang="uk-UA" sz="2200" dirty="0">
                <a:solidFill>
                  <a:srgbClr val="002949"/>
                </a:solidFill>
              </a:rPr>
              <a:t> нагрудного знака </a:t>
            </a:r>
            <a:r>
              <a:rPr lang="ru-RU" altLang="uk-UA" sz="2200" dirty="0" err="1">
                <a:solidFill>
                  <a:srgbClr val="002949"/>
                </a:solidFill>
              </a:rPr>
              <a:t>розташовано</a:t>
            </a:r>
            <a:r>
              <a:rPr lang="ru-RU" altLang="uk-UA" sz="2200" dirty="0">
                <a:solidFill>
                  <a:srgbClr val="002949"/>
                </a:solidFill>
              </a:rPr>
              <a:t> </a:t>
            </a:r>
            <a:r>
              <a:rPr lang="ru-RU" altLang="uk-UA" sz="2200" dirty="0" err="1">
                <a:solidFill>
                  <a:srgbClr val="002949"/>
                </a:solidFill>
              </a:rPr>
              <a:t>композицію</a:t>
            </a:r>
            <a:r>
              <a:rPr lang="ru-RU" altLang="uk-UA" sz="2200" dirty="0">
                <a:solidFill>
                  <a:srgbClr val="002949"/>
                </a:solidFill>
              </a:rPr>
              <a:t>, яка </a:t>
            </a:r>
            <a:r>
              <a:rPr lang="ru-RU" altLang="uk-UA" sz="2200" dirty="0" err="1">
                <a:solidFill>
                  <a:srgbClr val="002949"/>
                </a:solidFill>
              </a:rPr>
              <a:t>складається</a:t>
            </a:r>
            <a:r>
              <a:rPr lang="ru-RU" altLang="uk-UA" sz="2200" dirty="0">
                <a:solidFill>
                  <a:srgbClr val="002949"/>
                </a:solidFill>
              </a:rPr>
              <a:t> з </a:t>
            </a:r>
            <a:r>
              <a:rPr lang="ru-RU" altLang="uk-UA" sz="2200" dirty="0" err="1">
                <a:solidFill>
                  <a:srgbClr val="002949"/>
                </a:solidFill>
              </a:rPr>
              <a:t>карти</a:t>
            </a:r>
            <a:r>
              <a:rPr lang="ru-RU" altLang="uk-UA" sz="2200" dirty="0">
                <a:solidFill>
                  <a:srgbClr val="002949"/>
                </a:solidFill>
              </a:rPr>
              <a:t> </a:t>
            </a:r>
            <a:r>
              <a:rPr lang="ru-RU" altLang="uk-UA" sz="2200" dirty="0" err="1">
                <a:solidFill>
                  <a:srgbClr val="002949"/>
                </a:solidFill>
              </a:rPr>
              <a:t>України</a:t>
            </a:r>
            <a:r>
              <a:rPr lang="ru-RU" altLang="uk-UA" sz="2200" dirty="0">
                <a:solidFill>
                  <a:srgbClr val="002949"/>
                </a:solidFill>
              </a:rPr>
              <a:t>, поверх </a:t>
            </a:r>
            <a:r>
              <a:rPr lang="ru-RU" altLang="uk-UA" sz="2200" dirty="0" err="1">
                <a:solidFill>
                  <a:srgbClr val="002949"/>
                </a:solidFill>
              </a:rPr>
              <a:t>якої</a:t>
            </a:r>
            <a:r>
              <a:rPr lang="ru-RU" altLang="uk-UA" sz="2200" dirty="0">
                <a:solidFill>
                  <a:srgbClr val="002949"/>
                </a:solidFill>
              </a:rPr>
              <a:t> </a:t>
            </a:r>
            <a:r>
              <a:rPr lang="ru-RU" altLang="uk-UA" sz="2200" dirty="0" err="1">
                <a:solidFill>
                  <a:srgbClr val="002949"/>
                </a:solidFill>
              </a:rPr>
              <a:t>розміщено</a:t>
            </a:r>
            <a:r>
              <a:rPr lang="ru-RU" altLang="uk-UA" sz="2200" dirty="0">
                <a:solidFill>
                  <a:srgbClr val="002949"/>
                </a:solidFill>
              </a:rPr>
              <a:t> </a:t>
            </a:r>
            <a:r>
              <a:rPr lang="ru-RU" altLang="uk-UA" sz="2200" dirty="0" err="1">
                <a:solidFill>
                  <a:srgbClr val="002949"/>
                </a:solidFill>
              </a:rPr>
              <a:t>Римську</a:t>
            </a:r>
            <a:r>
              <a:rPr lang="ru-RU" altLang="uk-UA" sz="2200" dirty="0">
                <a:solidFill>
                  <a:srgbClr val="002949"/>
                </a:solidFill>
              </a:rPr>
              <a:t> колону з вагами.</a:t>
            </a:r>
          </a:p>
          <a:p>
            <a:pPr algn="just">
              <a:lnSpc>
                <a:spcPct val="100000"/>
              </a:lnSpc>
              <a:spcBef>
                <a:spcPct val="0"/>
              </a:spcBef>
              <a:spcAft>
                <a:spcPts val="1200"/>
              </a:spcAft>
              <a:buFont typeface="Arial" panose="020B0604020202020204" pitchFamily="34" charset="0"/>
              <a:buNone/>
            </a:pPr>
            <a:r>
              <a:rPr lang="ru-RU" altLang="uk-UA" sz="2200" dirty="0" err="1">
                <a:solidFill>
                  <a:srgbClr val="002949"/>
                </a:solidFill>
              </a:rPr>
              <a:t>Гальванічне</a:t>
            </a:r>
            <a:r>
              <a:rPr lang="ru-RU" altLang="uk-UA" sz="2200" dirty="0">
                <a:solidFill>
                  <a:srgbClr val="002949"/>
                </a:solidFill>
              </a:rPr>
              <a:t> </a:t>
            </a:r>
            <a:r>
              <a:rPr lang="ru-RU" altLang="uk-UA" sz="2200" dirty="0" err="1">
                <a:solidFill>
                  <a:srgbClr val="002949"/>
                </a:solidFill>
              </a:rPr>
              <a:t>покриття</a:t>
            </a:r>
            <a:r>
              <a:rPr lang="ru-RU" altLang="uk-UA" sz="2200" dirty="0">
                <a:solidFill>
                  <a:srgbClr val="002949"/>
                </a:solidFill>
              </a:rPr>
              <a:t> </a:t>
            </a:r>
            <a:r>
              <a:rPr lang="ru-RU" altLang="uk-UA" sz="2200" dirty="0" err="1">
                <a:solidFill>
                  <a:srgbClr val="002949"/>
                </a:solidFill>
              </a:rPr>
              <a:t>виробу</a:t>
            </a:r>
            <a:r>
              <a:rPr lang="ru-RU" altLang="uk-UA" sz="2200" dirty="0">
                <a:solidFill>
                  <a:srgbClr val="002949"/>
                </a:solidFill>
              </a:rPr>
              <a:t>: </a:t>
            </a:r>
            <a:r>
              <a:rPr lang="ru-RU" altLang="uk-UA" sz="2200" dirty="0" err="1">
                <a:solidFill>
                  <a:srgbClr val="002949"/>
                </a:solidFill>
              </a:rPr>
              <a:t>нагрудний</a:t>
            </a:r>
            <a:r>
              <a:rPr lang="ru-RU" altLang="uk-UA" sz="2200" dirty="0">
                <a:solidFill>
                  <a:srgbClr val="002949"/>
                </a:solidFill>
              </a:rPr>
              <a:t> знак </a:t>
            </a:r>
            <a:r>
              <a:rPr lang="ru-RU" altLang="uk-UA" sz="2200" dirty="0" err="1">
                <a:solidFill>
                  <a:srgbClr val="002949"/>
                </a:solidFill>
              </a:rPr>
              <a:t>покрито</a:t>
            </a:r>
            <a:r>
              <a:rPr lang="ru-RU" altLang="uk-UA" sz="2200" dirty="0">
                <a:solidFill>
                  <a:srgbClr val="002949"/>
                </a:solidFill>
              </a:rPr>
              <a:t> </a:t>
            </a:r>
            <a:r>
              <a:rPr lang="ru-RU" altLang="uk-UA" sz="2200" dirty="0" err="1">
                <a:solidFill>
                  <a:srgbClr val="002949"/>
                </a:solidFill>
              </a:rPr>
              <a:t>нікелем</a:t>
            </a:r>
            <a:r>
              <a:rPr lang="ru-RU" altLang="uk-UA" sz="22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6" y="485981"/>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Рішення</a:t>
            </a:r>
            <a:r>
              <a:rPr lang="ru-RU" altLang="uk-UA" sz="2200" dirty="0">
                <a:solidFill>
                  <a:srgbClr val="004E9E"/>
                </a:solidFill>
              </a:rPr>
              <a:t> Ради </a:t>
            </a:r>
            <a:r>
              <a:rPr lang="ru-RU" altLang="uk-UA" sz="2200" dirty="0" err="1">
                <a:solidFill>
                  <a:srgbClr val="004E9E"/>
                </a:solidFill>
              </a:rPr>
              <a:t>суддів</a:t>
            </a:r>
            <a:r>
              <a:rPr lang="ru-RU" altLang="uk-UA" sz="2200" dirty="0">
                <a:solidFill>
                  <a:srgbClr val="004E9E"/>
                </a:solidFill>
              </a:rPr>
              <a:t> </a:t>
            </a:r>
            <a:r>
              <a:rPr lang="ru-RU" altLang="uk-UA" sz="2200" dirty="0" err="1">
                <a:solidFill>
                  <a:srgbClr val="004E9E"/>
                </a:solidFill>
              </a:rPr>
              <a:t>України</a:t>
            </a:r>
            <a:r>
              <a:rPr lang="ru-RU" altLang="uk-UA" sz="2200" dirty="0">
                <a:solidFill>
                  <a:srgbClr val="004E9E"/>
                </a:solidFill>
              </a:rPr>
              <a:t> </a:t>
            </a:r>
            <a:r>
              <a:rPr lang="ru-RU" altLang="uk-UA" sz="2200" dirty="0" err="1">
                <a:solidFill>
                  <a:srgbClr val="004E9E"/>
                </a:solidFill>
              </a:rPr>
              <a:t>від</a:t>
            </a:r>
            <a:r>
              <a:rPr lang="ru-RU" altLang="uk-UA" sz="2200" dirty="0">
                <a:solidFill>
                  <a:srgbClr val="004E9E"/>
                </a:solidFill>
              </a:rPr>
              <a:t> 31 </a:t>
            </a:r>
            <a:r>
              <a:rPr lang="ru-RU" altLang="uk-UA" sz="2200" dirty="0" err="1">
                <a:solidFill>
                  <a:srgbClr val="004E9E"/>
                </a:solidFill>
              </a:rPr>
              <a:t>січня</a:t>
            </a:r>
            <a:r>
              <a:rPr lang="ru-RU" altLang="uk-UA" sz="2200" dirty="0">
                <a:solidFill>
                  <a:srgbClr val="004E9E"/>
                </a:solidFill>
              </a:rPr>
              <a:t> 2020 року № 7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24</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5005019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3" y="1977187"/>
            <a:ext cx="11200236" cy="209288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1. Суддя Конституційного Суду на засіданнях у відкритій частині пленарного засідання Суду здійснює свої повноваження у мантії та з нагрудним знаком.</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2. Суддя Конституційного Суду має бути забезпечений мантією та нагрудним знаком за рахунок коштів Державного бюджету України.</a:t>
            </a:r>
          </a:p>
          <a:p>
            <a:pPr algn="just">
              <a:lnSpc>
                <a:spcPct val="100000"/>
              </a:lnSpc>
              <a:spcBef>
                <a:spcPct val="0"/>
              </a:spcBef>
              <a:spcAft>
                <a:spcPts val="1200"/>
              </a:spcAft>
              <a:buFont typeface="Arial" panose="020B0604020202020204" pitchFamily="34" charset="0"/>
              <a:buNone/>
            </a:pPr>
            <a:r>
              <a:rPr lang="uk-UA" altLang="uk-UA" sz="2200" dirty="0">
                <a:solidFill>
                  <a:srgbClr val="002949"/>
                </a:solidFill>
              </a:rPr>
              <a:t>3. Опис мантії та нагрудного знака судді Конституційного Суду встановлюється Регламентом.</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2" y="524257"/>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Відповідно</a:t>
            </a:r>
            <a:r>
              <a:rPr lang="ru-RU" altLang="uk-UA" sz="2200" dirty="0">
                <a:solidFill>
                  <a:srgbClr val="004E9E"/>
                </a:solidFill>
              </a:rPr>
              <a:t> до ст. 19 Закону </a:t>
            </a:r>
            <a:r>
              <a:rPr lang="ru-RU" altLang="uk-UA" sz="2200" dirty="0" err="1">
                <a:solidFill>
                  <a:srgbClr val="004E9E"/>
                </a:solidFill>
              </a:rPr>
              <a:t>України</a:t>
            </a:r>
            <a:r>
              <a:rPr lang="ru-RU" altLang="uk-UA" sz="2200" dirty="0">
                <a:solidFill>
                  <a:srgbClr val="004E9E"/>
                </a:solidFill>
              </a:rPr>
              <a:t> «Про </a:t>
            </a:r>
            <a:r>
              <a:rPr lang="ru-RU" altLang="uk-UA" sz="2200" dirty="0" err="1">
                <a:solidFill>
                  <a:srgbClr val="004E9E"/>
                </a:solidFill>
              </a:rPr>
              <a:t>Конституційний</a:t>
            </a:r>
            <a:r>
              <a:rPr lang="ru-RU" altLang="uk-UA" sz="2200" dirty="0">
                <a:solidFill>
                  <a:srgbClr val="004E9E"/>
                </a:solidFill>
              </a:rPr>
              <a:t> Суд </a:t>
            </a:r>
            <a:r>
              <a:rPr lang="ru-RU" altLang="uk-UA" sz="2200" dirty="0" err="1">
                <a:solidFill>
                  <a:srgbClr val="004E9E"/>
                </a:solidFill>
              </a:rPr>
              <a:t>України</a:t>
            </a:r>
            <a:r>
              <a:rPr lang="ru-RU" altLang="uk-UA" sz="2200" dirty="0">
                <a:solidFill>
                  <a:srgbClr val="004E9E"/>
                </a:solidFill>
              </a:rPr>
              <a:t>»</a:t>
            </a:r>
          </a:p>
        </p:txBody>
      </p:sp>
      <p:sp>
        <p:nvSpPr>
          <p:cNvPr id="3" name="Стрілка: униз 2">
            <a:extLst>
              <a:ext uri="{FF2B5EF4-FFF2-40B4-BE49-F238E27FC236}">
                <a16:creationId xmlns:a16="http://schemas.microsoft.com/office/drawing/2014/main" id="{1512C80D-66AA-C95E-653D-2B222784E23A}"/>
              </a:ext>
            </a:extLst>
          </p:cNvPr>
          <p:cNvSpPr/>
          <p:nvPr/>
        </p:nvSpPr>
        <p:spPr>
          <a:xfrm>
            <a:off x="4717405" y="955144"/>
            <a:ext cx="668412" cy="583693"/>
          </a:xfrm>
          <a:prstGeom prst="downArrow">
            <a:avLst/>
          </a:prstGeom>
          <a:solidFill>
            <a:srgbClr val="38B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25</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9585066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2856" y="1187521"/>
            <a:ext cx="7620360" cy="458587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1. </a:t>
            </a:r>
            <a:r>
              <a:rPr lang="ru-RU" altLang="uk-UA" sz="1800" dirty="0" err="1">
                <a:solidFill>
                  <a:srgbClr val="002949"/>
                </a:solidFill>
              </a:rPr>
              <a:t>Мантія</a:t>
            </a:r>
            <a:r>
              <a:rPr lang="ru-RU" altLang="uk-UA" sz="1800" dirty="0">
                <a:solidFill>
                  <a:srgbClr val="002949"/>
                </a:solidFill>
              </a:rPr>
              <a:t> </a:t>
            </a:r>
            <a:r>
              <a:rPr lang="ru-RU" altLang="uk-UA" sz="1800" dirty="0" err="1">
                <a:solidFill>
                  <a:srgbClr val="002949"/>
                </a:solidFill>
              </a:rPr>
              <a:t>Судді</a:t>
            </a:r>
            <a:r>
              <a:rPr lang="ru-RU" altLang="uk-UA" sz="1800" dirty="0">
                <a:solidFill>
                  <a:srgbClr val="002949"/>
                </a:solidFill>
              </a:rPr>
              <a:t> </a:t>
            </a:r>
            <a:r>
              <a:rPr lang="ru-RU" altLang="uk-UA" sz="1800" dirty="0" err="1">
                <a:solidFill>
                  <a:srgbClr val="002949"/>
                </a:solidFill>
              </a:rPr>
              <a:t>виготовляється</a:t>
            </a:r>
            <a:r>
              <a:rPr lang="ru-RU" altLang="uk-UA" sz="1800" dirty="0">
                <a:solidFill>
                  <a:srgbClr val="002949"/>
                </a:solidFill>
              </a:rPr>
              <a:t> з </a:t>
            </a:r>
            <a:r>
              <a:rPr lang="ru-RU" altLang="uk-UA" sz="1800" dirty="0" err="1">
                <a:solidFill>
                  <a:srgbClr val="002949"/>
                </a:solidFill>
              </a:rPr>
              <a:t>тканини</a:t>
            </a:r>
            <a:r>
              <a:rPr lang="ru-RU" altLang="uk-UA" sz="1800" dirty="0">
                <a:solidFill>
                  <a:srgbClr val="002949"/>
                </a:solidFill>
              </a:rPr>
              <a:t> </a:t>
            </a:r>
            <a:r>
              <a:rPr lang="ru-RU" altLang="uk-UA" sz="1800" b="1" dirty="0">
                <a:solidFill>
                  <a:srgbClr val="002949"/>
                </a:solidFill>
              </a:rPr>
              <a:t>вишневого </a:t>
            </a:r>
            <a:r>
              <a:rPr lang="ru-RU" altLang="uk-UA" sz="1800" b="1" dirty="0" err="1">
                <a:solidFill>
                  <a:srgbClr val="002949"/>
                </a:solidFill>
              </a:rPr>
              <a:t>кольору</a:t>
            </a:r>
            <a:r>
              <a:rPr lang="ru-RU" altLang="uk-UA" sz="18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1800" dirty="0" err="1">
                <a:solidFill>
                  <a:srgbClr val="002949"/>
                </a:solidFill>
              </a:rPr>
              <a:t>Довжина</a:t>
            </a:r>
            <a:r>
              <a:rPr lang="ru-RU" altLang="uk-UA" sz="1800" dirty="0">
                <a:solidFill>
                  <a:srgbClr val="002949"/>
                </a:solidFill>
              </a:rPr>
              <a:t> </a:t>
            </a:r>
            <a:r>
              <a:rPr lang="ru-RU" altLang="uk-UA" sz="1800" dirty="0" err="1">
                <a:solidFill>
                  <a:srgbClr val="002949"/>
                </a:solidFill>
              </a:rPr>
              <a:t>мантії</a:t>
            </a:r>
            <a:r>
              <a:rPr lang="ru-RU" altLang="uk-UA" sz="1800" dirty="0">
                <a:solidFill>
                  <a:srgbClr val="002949"/>
                </a:solidFill>
              </a:rPr>
              <a:t> </a:t>
            </a:r>
            <a:r>
              <a:rPr lang="ru-RU" altLang="uk-UA" sz="1800" dirty="0" err="1">
                <a:solidFill>
                  <a:srgbClr val="002949"/>
                </a:solidFill>
              </a:rPr>
              <a:t>має</a:t>
            </a:r>
            <a:r>
              <a:rPr lang="ru-RU" altLang="uk-UA" sz="1800" dirty="0">
                <a:solidFill>
                  <a:srgbClr val="002949"/>
                </a:solidFill>
              </a:rPr>
              <a:t> бути такою, </a:t>
            </a:r>
            <a:r>
              <a:rPr lang="ru-RU" altLang="uk-UA" sz="1800" dirty="0" err="1">
                <a:solidFill>
                  <a:srgbClr val="002949"/>
                </a:solidFill>
              </a:rPr>
              <a:t>щоб</a:t>
            </a:r>
            <a:r>
              <a:rPr lang="ru-RU" altLang="uk-UA" sz="1800" dirty="0">
                <a:solidFill>
                  <a:srgbClr val="002949"/>
                </a:solidFill>
              </a:rPr>
              <a:t> </a:t>
            </a:r>
            <a:r>
              <a:rPr lang="ru-RU" altLang="uk-UA" sz="1800" dirty="0" err="1">
                <a:solidFill>
                  <a:srgbClr val="002949"/>
                </a:solidFill>
              </a:rPr>
              <a:t>відстань</a:t>
            </a:r>
            <a:r>
              <a:rPr lang="ru-RU" altLang="uk-UA" sz="1800" dirty="0">
                <a:solidFill>
                  <a:srgbClr val="002949"/>
                </a:solidFill>
              </a:rPr>
              <a:t> </a:t>
            </a:r>
            <a:r>
              <a:rPr lang="ru-RU" altLang="uk-UA" sz="1800" dirty="0" err="1">
                <a:solidFill>
                  <a:srgbClr val="002949"/>
                </a:solidFill>
              </a:rPr>
              <a:t>від</a:t>
            </a:r>
            <a:r>
              <a:rPr lang="ru-RU" altLang="uk-UA" sz="1800" dirty="0">
                <a:solidFill>
                  <a:srgbClr val="002949"/>
                </a:solidFill>
              </a:rPr>
              <a:t> </a:t>
            </a:r>
            <a:r>
              <a:rPr lang="ru-RU" altLang="uk-UA" sz="1800" dirty="0" err="1">
                <a:solidFill>
                  <a:srgbClr val="002949"/>
                </a:solidFill>
              </a:rPr>
              <a:t>підлоги</a:t>
            </a:r>
            <a:r>
              <a:rPr lang="ru-RU" altLang="uk-UA" sz="1800" dirty="0">
                <a:solidFill>
                  <a:srgbClr val="002949"/>
                </a:solidFill>
              </a:rPr>
              <a:t> до </a:t>
            </a:r>
            <a:r>
              <a:rPr lang="ru-RU" altLang="uk-UA" sz="1800" dirty="0" err="1">
                <a:solidFill>
                  <a:srgbClr val="002949"/>
                </a:solidFill>
              </a:rPr>
              <a:t>нижнього</a:t>
            </a:r>
            <a:r>
              <a:rPr lang="ru-RU" altLang="uk-UA" sz="1800" dirty="0">
                <a:solidFill>
                  <a:srgbClr val="002949"/>
                </a:solidFill>
              </a:rPr>
              <a:t> краю </a:t>
            </a:r>
            <a:r>
              <a:rPr lang="ru-RU" altLang="uk-UA" sz="1800" dirty="0" err="1">
                <a:solidFill>
                  <a:srgbClr val="002949"/>
                </a:solidFill>
              </a:rPr>
              <a:t>мантії</a:t>
            </a:r>
            <a:r>
              <a:rPr lang="ru-RU" altLang="uk-UA" sz="1800" dirty="0">
                <a:solidFill>
                  <a:srgbClr val="002949"/>
                </a:solidFill>
              </a:rPr>
              <a:t> становила 19 </a:t>
            </a:r>
            <a:r>
              <a:rPr lang="ru-RU" altLang="uk-UA" sz="1800" dirty="0" err="1">
                <a:solidFill>
                  <a:srgbClr val="002949"/>
                </a:solidFill>
              </a:rPr>
              <a:t>сантиметрів</a:t>
            </a:r>
            <a:r>
              <a:rPr lang="ru-RU" altLang="uk-UA" sz="18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2. </a:t>
            </a:r>
            <a:r>
              <a:rPr lang="ru-RU" altLang="uk-UA" sz="1800" dirty="0" err="1">
                <a:solidFill>
                  <a:srgbClr val="002949"/>
                </a:solidFill>
              </a:rPr>
              <a:t>Нагрудний</a:t>
            </a:r>
            <a:r>
              <a:rPr lang="ru-RU" altLang="uk-UA" sz="1800" dirty="0">
                <a:solidFill>
                  <a:srgbClr val="002949"/>
                </a:solidFill>
              </a:rPr>
              <a:t> знак </a:t>
            </a:r>
            <a:r>
              <a:rPr lang="ru-RU" altLang="uk-UA" sz="1800" dirty="0" err="1">
                <a:solidFill>
                  <a:srgbClr val="002949"/>
                </a:solidFill>
              </a:rPr>
              <a:t>Судді</a:t>
            </a:r>
            <a:r>
              <a:rPr lang="ru-RU" altLang="uk-UA" sz="1800" dirty="0">
                <a:solidFill>
                  <a:srgbClr val="002949"/>
                </a:solidFill>
              </a:rPr>
              <a:t> </a:t>
            </a:r>
            <a:r>
              <a:rPr lang="ru-RU" altLang="uk-UA" sz="1800" dirty="0" err="1">
                <a:solidFill>
                  <a:srgbClr val="002949"/>
                </a:solidFill>
              </a:rPr>
              <a:t>має</a:t>
            </a:r>
            <a:r>
              <a:rPr lang="ru-RU" altLang="uk-UA" sz="1800" dirty="0">
                <a:solidFill>
                  <a:srgbClr val="002949"/>
                </a:solidFill>
              </a:rPr>
              <a:t> форму круга </a:t>
            </a:r>
            <a:r>
              <a:rPr lang="ru-RU" altLang="uk-UA" sz="1800" dirty="0" err="1">
                <a:solidFill>
                  <a:srgbClr val="002949"/>
                </a:solidFill>
              </a:rPr>
              <a:t>діаметром</a:t>
            </a:r>
            <a:r>
              <a:rPr lang="ru-RU" altLang="uk-UA" sz="1800" dirty="0">
                <a:solidFill>
                  <a:srgbClr val="002949"/>
                </a:solidFill>
              </a:rPr>
              <a:t> 70 мм, у </a:t>
            </a:r>
            <a:r>
              <a:rPr lang="ru-RU" altLang="uk-UA" sz="1800" dirty="0" err="1">
                <a:solidFill>
                  <a:srgbClr val="002949"/>
                </a:solidFill>
              </a:rPr>
              <a:t>центрі</a:t>
            </a:r>
            <a:r>
              <a:rPr lang="ru-RU" altLang="uk-UA" sz="1800" dirty="0">
                <a:solidFill>
                  <a:srgbClr val="002949"/>
                </a:solidFill>
              </a:rPr>
              <a:t> </a:t>
            </a:r>
            <a:r>
              <a:rPr lang="ru-RU" altLang="uk-UA" sz="1800" dirty="0" err="1">
                <a:solidFill>
                  <a:srgbClr val="002949"/>
                </a:solidFill>
              </a:rPr>
              <a:t>якого</a:t>
            </a:r>
            <a:r>
              <a:rPr lang="ru-RU" altLang="uk-UA" sz="1800" dirty="0">
                <a:solidFill>
                  <a:srgbClr val="002949"/>
                </a:solidFill>
              </a:rPr>
              <a:t> </a:t>
            </a:r>
            <a:r>
              <a:rPr lang="ru-RU" altLang="uk-UA" sz="1800" dirty="0" err="1">
                <a:solidFill>
                  <a:srgbClr val="002949"/>
                </a:solidFill>
              </a:rPr>
              <a:t>зображено</a:t>
            </a:r>
            <a:r>
              <a:rPr lang="ru-RU" altLang="uk-UA" sz="1800" dirty="0">
                <a:solidFill>
                  <a:srgbClr val="002949"/>
                </a:solidFill>
              </a:rPr>
              <a:t> </a:t>
            </a:r>
            <a:r>
              <a:rPr lang="ru-RU" altLang="uk-UA" sz="1800" dirty="0" err="1">
                <a:solidFill>
                  <a:srgbClr val="002949"/>
                </a:solidFill>
              </a:rPr>
              <a:t>давньогрецьку</a:t>
            </a:r>
            <a:r>
              <a:rPr lang="ru-RU" altLang="uk-UA" sz="1800" dirty="0">
                <a:solidFill>
                  <a:srgbClr val="002949"/>
                </a:solidFill>
              </a:rPr>
              <a:t> богиню </a:t>
            </a:r>
            <a:r>
              <a:rPr lang="ru-RU" altLang="uk-UA" sz="1800" dirty="0" err="1">
                <a:solidFill>
                  <a:srgbClr val="002949"/>
                </a:solidFill>
              </a:rPr>
              <a:t>справедливості</a:t>
            </a:r>
            <a:r>
              <a:rPr lang="ru-RU" altLang="uk-UA" sz="1800" dirty="0">
                <a:solidFill>
                  <a:srgbClr val="002949"/>
                </a:solidFill>
              </a:rPr>
              <a:t> і </a:t>
            </a:r>
            <a:r>
              <a:rPr lang="ru-RU" altLang="uk-UA" sz="1800" dirty="0" err="1">
                <a:solidFill>
                  <a:srgbClr val="002949"/>
                </a:solidFill>
              </a:rPr>
              <a:t>правосуддя</a:t>
            </a:r>
            <a:r>
              <a:rPr lang="ru-RU" altLang="uk-UA" sz="1800" dirty="0">
                <a:solidFill>
                  <a:srgbClr val="002949"/>
                </a:solidFill>
              </a:rPr>
              <a:t> </a:t>
            </a:r>
            <a:r>
              <a:rPr lang="ru-RU" altLang="uk-UA" sz="1800" dirty="0" err="1">
                <a:solidFill>
                  <a:srgbClr val="002949"/>
                </a:solidFill>
              </a:rPr>
              <a:t>Феміду</a:t>
            </a:r>
            <a:r>
              <a:rPr lang="ru-RU" altLang="uk-UA" sz="1800" dirty="0">
                <a:solidFill>
                  <a:srgbClr val="002949"/>
                </a:solidFill>
              </a:rPr>
              <a:t> </a:t>
            </a:r>
            <a:r>
              <a:rPr lang="ru-RU" altLang="uk-UA" sz="1800" dirty="0" err="1">
                <a:solidFill>
                  <a:srgbClr val="002949"/>
                </a:solidFill>
              </a:rPr>
              <a:t>із</a:t>
            </a:r>
            <a:r>
              <a:rPr lang="ru-RU" altLang="uk-UA" sz="1800" dirty="0">
                <a:solidFill>
                  <a:srgbClr val="002949"/>
                </a:solidFill>
              </a:rPr>
              <a:t> </a:t>
            </a:r>
            <a:r>
              <a:rPr lang="ru-RU" altLang="uk-UA" sz="1800" dirty="0" err="1">
                <a:solidFill>
                  <a:srgbClr val="002949"/>
                </a:solidFill>
              </a:rPr>
              <a:t>зав'язаними</a:t>
            </a:r>
            <a:r>
              <a:rPr lang="ru-RU" altLang="uk-UA" sz="1800" dirty="0">
                <a:solidFill>
                  <a:srgbClr val="002949"/>
                </a:solidFill>
              </a:rPr>
              <a:t> </a:t>
            </a:r>
            <a:r>
              <a:rPr lang="ru-RU" altLang="uk-UA" sz="1700" dirty="0" err="1">
                <a:solidFill>
                  <a:srgbClr val="002949"/>
                </a:solidFill>
              </a:rPr>
              <a:t>стрічкою</a:t>
            </a:r>
            <a:r>
              <a:rPr lang="ru-RU" altLang="uk-UA" sz="1800" dirty="0">
                <a:solidFill>
                  <a:srgbClr val="002949"/>
                </a:solidFill>
              </a:rPr>
              <a:t> </a:t>
            </a:r>
            <a:r>
              <a:rPr lang="ru-RU" altLang="uk-UA" sz="1800" dirty="0" err="1">
                <a:solidFill>
                  <a:srgbClr val="002949"/>
                </a:solidFill>
              </a:rPr>
              <a:t>очима</a:t>
            </a:r>
            <a:r>
              <a:rPr lang="ru-RU" altLang="uk-UA" sz="1800" dirty="0">
                <a:solidFill>
                  <a:srgbClr val="002949"/>
                </a:solidFill>
              </a:rPr>
              <a:t> як символ </a:t>
            </a:r>
            <a:r>
              <a:rPr lang="ru-RU" altLang="uk-UA" sz="1800" dirty="0" err="1">
                <a:solidFill>
                  <a:srgbClr val="002949"/>
                </a:solidFill>
              </a:rPr>
              <a:t>безсторонності</a:t>
            </a:r>
            <a:r>
              <a:rPr lang="ru-RU" altLang="uk-UA" sz="1800" dirty="0">
                <a:solidFill>
                  <a:srgbClr val="002949"/>
                </a:solidFill>
              </a:rPr>
              <a:t> Суду з </a:t>
            </a:r>
            <a:r>
              <a:rPr lang="ru-RU" altLang="uk-UA" sz="1800" dirty="0" err="1">
                <a:solidFill>
                  <a:srgbClr val="002949"/>
                </a:solidFill>
              </a:rPr>
              <a:t>терезами</a:t>
            </a:r>
            <a:r>
              <a:rPr lang="ru-RU" altLang="uk-UA" sz="1800" dirty="0">
                <a:solidFill>
                  <a:srgbClr val="002949"/>
                </a:solidFill>
              </a:rPr>
              <a:t> в руках.</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По колу нагрудного знака </a:t>
            </a:r>
            <a:r>
              <a:rPr lang="ru-RU" altLang="uk-UA" sz="1800" dirty="0" err="1">
                <a:solidFill>
                  <a:srgbClr val="002949"/>
                </a:solidFill>
              </a:rPr>
              <a:t>Судді</a:t>
            </a:r>
            <a:r>
              <a:rPr lang="ru-RU" altLang="uk-UA" sz="1800" dirty="0">
                <a:solidFill>
                  <a:srgbClr val="002949"/>
                </a:solidFill>
              </a:rPr>
              <a:t> </a:t>
            </a:r>
            <a:r>
              <a:rPr lang="ru-RU" altLang="uk-UA" sz="1800" dirty="0" err="1">
                <a:solidFill>
                  <a:srgbClr val="002949"/>
                </a:solidFill>
              </a:rPr>
              <a:t>розміщено</a:t>
            </a:r>
            <a:r>
              <a:rPr lang="ru-RU" altLang="uk-UA" sz="1800" dirty="0">
                <a:solidFill>
                  <a:srgbClr val="002949"/>
                </a:solidFill>
              </a:rPr>
              <a:t> </a:t>
            </a:r>
            <a:r>
              <a:rPr lang="ru-RU" altLang="uk-UA" sz="1800" dirty="0" err="1">
                <a:solidFill>
                  <a:srgbClr val="002949"/>
                </a:solidFill>
              </a:rPr>
              <a:t>листя</a:t>
            </a:r>
            <a:r>
              <a:rPr lang="ru-RU" altLang="uk-UA" sz="1800" dirty="0">
                <a:solidFill>
                  <a:srgbClr val="002949"/>
                </a:solidFill>
              </a:rPr>
              <a:t> дуба - </a:t>
            </a:r>
            <a:r>
              <a:rPr lang="ru-RU" altLang="uk-UA" sz="1800" dirty="0" err="1">
                <a:solidFill>
                  <a:srgbClr val="002949"/>
                </a:solidFill>
              </a:rPr>
              <a:t>давньоукраїнського</a:t>
            </a:r>
            <a:r>
              <a:rPr lang="ru-RU" altLang="uk-UA" sz="1800" dirty="0">
                <a:solidFill>
                  <a:srgbClr val="002949"/>
                </a:solidFill>
              </a:rPr>
              <a:t> символу </a:t>
            </a:r>
            <a:r>
              <a:rPr lang="ru-RU" altLang="uk-UA" sz="1800" dirty="0" err="1">
                <a:solidFill>
                  <a:srgbClr val="002949"/>
                </a:solidFill>
              </a:rPr>
              <a:t>сили</a:t>
            </a:r>
            <a:r>
              <a:rPr lang="ru-RU" altLang="uk-UA" sz="1800" dirty="0">
                <a:solidFill>
                  <a:srgbClr val="002949"/>
                </a:solidFill>
              </a:rPr>
              <a:t> </a:t>
            </a:r>
            <a:r>
              <a:rPr lang="ru-RU" altLang="uk-UA" sz="1800" dirty="0" err="1">
                <a:solidFill>
                  <a:srgbClr val="002949"/>
                </a:solidFill>
              </a:rPr>
              <a:t>Українського</a:t>
            </a:r>
            <a:r>
              <a:rPr lang="ru-RU" altLang="uk-UA" sz="1800" dirty="0">
                <a:solidFill>
                  <a:srgbClr val="002949"/>
                </a:solidFill>
              </a:rPr>
              <a:t> народу. У </a:t>
            </a:r>
            <a:r>
              <a:rPr lang="ru-RU" altLang="uk-UA" sz="1800" dirty="0" err="1">
                <a:solidFill>
                  <a:srgbClr val="002949"/>
                </a:solidFill>
              </a:rPr>
              <a:t>верхній</a:t>
            </a:r>
            <a:r>
              <a:rPr lang="ru-RU" altLang="uk-UA" sz="1800" dirty="0">
                <a:solidFill>
                  <a:srgbClr val="002949"/>
                </a:solidFill>
              </a:rPr>
              <a:t> </a:t>
            </a:r>
            <a:r>
              <a:rPr lang="ru-RU" altLang="uk-UA" sz="1800" dirty="0" err="1">
                <a:solidFill>
                  <a:srgbClr val="002949"/>
                </a:solidFill>
              </a:rPr>
              <a:t>частині</a:t>
            </a:r>
            <a:r>
              <a:rPr lang="ru-RU" altLang="uk-UA" sz="1800" dirty="0">
                <a:solidFill>
                  <a:srgbClr val="002949"/>
                </a:solidFill>
              </a:rPr>
              <a:t> нагрудного знака </a:t>
            </a:r>
            <a:r>
              <a:rPr lang="ru-RU" altLang="uk-UA" sz="1800" dirty="0" err="1">
                <a:solidFill>
                  <a:srgbClr val="002949"/>
                </a:solidFill>
              </a:rPr>
              <a:t>Судді</a:t>
            </a:r>
            <a:r>
              <a:rPr lang="ru-RU" altLang="uk-UA" sz="1800" dirty="0">
                <a:solidFill>
                  <a:srgbClr val="002949"/>
                </a:solidFill>
              </a:rPr>
              <a:t> - </a:t>
            </a:r>
            <a:r>
              <a:rPr lang="ru-RU" altLang="uk-UA" sz="1800" dirty="0" err="1">
                <a:solidFill>
                  <a:srgbClr val="002949"/>
                </a:solidFill>
              </a:rPr>
              <a:t>малий</a:t>
            </a:r>
            <a:r>
              <a:rPr lang="ru-RU" altLang="uk-UA" sz="1800" dirty="0">
                <a:solidFill>
                  <a:srgbClr val="002949"/>
                </a:solidFill>
              </a:rPr>
              <a:t> </a:t>
            </a:r>
            <a:r>
              <a:rPr lang="ru-RU" altLang="uk-UA" sz="1800" dirty="0" err="1">
                <a:solidFill>
                  <a:srgbClr val="002949"/>
                </a:solidFill>
              </a:rPr>
              <a:t>Державний</a:t>
            </a:r>
            <a:r>
              <a:rPr lang="ru-RU" altLang="uk-UA" sz="1800" dirty="0">
                <a:solidFill>
                  <a:srgbClr val="002949"/>
                </a:solidFill>
              </a:rPr>
              <a:t> Герб </a:t>
            </a:r>
            <a:r>
              <a:rPr lang="ru-RU" altLang="uk-UA" sz="1800" dirty="0" err="1">
                <a:solidFill>
                  <a:srgbClr val="002949"/>
                </a:solidFill>
              </a:rPr>
              <a:t>України</a:t>
            </a:r>
            <a:r>
              <a:rPr lang="ru-RU" altLang="uk-UA" sz="1800" dirty="0">
                <a:solidFill>
                  <a:srgbClr val="002949"/>
                </a:solidFill>
              </a:rPr>
              <a:t>. У </a:t>
            </a:r>
            <a:r>
              <a:rPr lang="ru-RU" altLang="uk-UA" sz="1800" dirty="0" err="1">
                <a:solidFill>
                  <a:srgbClr val="002949"/>
                </a:solidFill>
              </a:rPr>
              <a:t>нижній</a:t>
            </a:r>
            <a:r>
              <a:rPr lang="ru-RU" altLang="uk-UA" sz="1800" dirty="0">
                <a:solidFill>
                  <a:srgbClr val="002949"/>
                </a:solidFill>
              </a:rPr>
              <a:t> </a:t>
            </a:r>
            <a:r>
              <a:rPr lang="ru-RU" altLang="uk-UA" sz="1800" dirty="0" err="1">
                <a:solidFill>
                  <a:srgbClr val="002949"/>
                </a:solidFill>
              </a:rPr>
              <a:t>частині</a:t>
            </a:r>
            <a:r>
              <a:rPr lang="ru-RU" altLang="uk-UA" sz="1800" dirty="0">
                <a:solidFill>
                  <a:srgbClr val="002949"/>
                </a:solidFill>
              </a:rPr>
              <a:t> нагрудного знака </a:t>
            </a:r>
            <a:r>
              <a:rPr lang="ru-RU" altLang="uk-UA" sz="1800" dirty="0" err="1">
                <a:solidFill>
                  <a:srgbClr val="002949"/>
                </a:solidFill>
              </a:rPr>
              <a:t>Судді</a:t>
            </a:r>
            <a:r>
              <a:rPr lang="ru-RU" altLang="uk-UA" sz="1800" dirty="0">
                <a:solidFill>
                  <a:srgbClr val="002949"/>
                </a:solidFill>
              </a:rPr>
              <a:t> на </a:t>
            </a:r>
            <a:r>
              <a:rPr lang="ru-RU" altLang="uk-UA" sz="1800" dirty="0" err="1">
                <a:solidFill>
                  <a:srgbClr val="002949"/>
                </a:solidFill>
              </a:rPr>
              <a:t>розгорнутій</a:t>
            </a:r>
            <a:r>
              <a:rPr lang="ru-RU" altLang="uk-UA" sz="1800" dirty="0">
                <a:solidFill>
                  <a:srgbClr val="002949"/>
                </a:solidFill>
              </a:rPr>
              <a:t> </a:t>
            </a:r>
            <a:r>
              <a:rPr lang="ru-RU" altLang="uk-UA" sz="1800" dirty="0" err="1">
                <a:solidFill>
                  <a:srgbClr val="002949"/>
                </a:solidFill>
              </a:rPr>
              <a:t>стрічці</a:t>
            </a:r>
            <a:r>
              <a:rPr lang="ru-RU" altLang="uk-UA" sz="1800" dirty="0">
                <a:solidFill>
                  <a:srgbClr val="002949"/>
                </a:solidFill>
              </a:rPr>
              <a:t> - слова "</a:t>
            </a:r>
            <a:r>
              <a:rPr lang="ru-RU" altLang="uk-UA" sz="1800" dirty="0" err="1">
                <a:solidFill>
                  <a:srgbClr val="002949"/>
                </a:solidFill>
              </a:rPr>
              <a:t>Конституційний</a:t>
            </a:r>
            <a:r>
              <a:rPr lang="ru-RU" altLang="uk-UA" sz="1800" dirty="0">
                <a:solidFill>
                  <a:srgbClr val="002949"/>
                </a:solidFill>
              </a:rPr>
              <a:t> Суд </a:t>
            </a:r>
            <a:r>
              <a:rPr lang="ru-RU" altLang="uk-UA" sz="1800" dirty="0" err="1">
                <a:solidFill>
                  <a:srgbClr val="002949"/>
                </a:solidFill>
              </a:rPr>
              <a:t>України</a:t>
            </a:r>
            <a:r>
              <a:rPr lang="ru-RU" altLang="uk-UA" sz="1800" dirty="0">
                <a:solidFill>
                  <a:srgbClr val="002949"/>
                </a:solidFill>
              </a:rPr>
              <a:t>" та </a:t>
            </a:r>
            <a:r>
              <a:rPr lang="ru-RU" altLang="uk-UA" sz="1800" dirty="0" err="1">
                <a:solidFill>
                  <a:srgbClr val="002949"/>
                </a:solidFill>
              </a:rPr>
              <a:t>рік</a:t>
            </a:r>
            <a:r>
              <a:rPr lang="ru-RU" altLang="uk-UA" sz="1800" dirty="0">
                <a:solidFill>
                  <a:srgbClr val="002949"/>
                </a:solidFill>
              </a:rPr>
              <a:t> </a:t>
            </a:r>
            <a:r>
              <a:rPr lang="ru-RU" altLang="uk-UA" sz="1800" dirty="0" err="1">
                <a:solidFill>
                  <a:srgbClr val="002949"/>
                </a:solidFill>
              </a:rPr>
              <a:t>його</a:t>
            </a:r>
            <a:r>
              <a:rPr lang="ru-RU" altLang="uk-UA" sz="1800" dirty="0">
                <a:solidFill>
                  <a:srgbClr val="002949"/>
                </a:solidFill>
              </a:rPr>
              <a:t> </a:t>
            </a:r>
            <a:r>
              <a:rPr lang="ru-RU" altLang="uk-UA" sz="1800" dirty="0" err="1">
                <a:solidFill>
                  <a:srgbClr val="002949"/>
                </a:solidFill>
              </a:rPr>
              <a:t>створення</a:t>
            </a:r>
            <a:r>
              <a:rPr lang="ru-RU" altLang="uk-UA" sz="1800" dirty="0">
                <a:solidFill>
                  <a:srgbClr val="002949"/>
                </a:solidFill>
              </a:rPr>
              <a:t>. </a:t>
            </a:r>
            <a:r>
              <a:rPr lang="ru-RU" altLang="uk-UA" sz="1800" b="1" dirty="0">
                <a:solidFill>
                  <a:srgbClr val="002949"/>
                </a:solidFill>
              </a:rPr>
              <a:t>На </a:t>
            </a:r>
            <a:r>
              <a:rPr lang="ru-RU" altLang="uk-UA" sz="1800" b="1" dirty="0" err="1">
                <a:solidFill>
                  <a:srgbClr val="002949"/>
                </a:solidFill>
              </a:rPr>
              <a:t>зворотній</a:t>
            </a:r>
            <a:r>
              <a:rPr lang="ru-RU" altLang="uk-UA" sz="1800" b="1" dirty="0">
                <a:solidFill>
                  <a:srgbClr val="002949"/>
                </a:solidFill>
              </a:rPr>
              <a:t> </a:t>
            </a:r>
            <a:r>
              <a:rPr lang="ru-RU" altLang="uk-UA" sz="1800" b="1" dirty="0" err="1">
                <a:solidFill>
                  <a:srgbClr val="002949"/>
                </a:solidFill>
              </a:rPr>
              <a:t>стороні</a:t>
            </a:r>
            <a:r>
              <a:rPr lang="ru-RU" altLang="uk-UA" sz="1800" b="1" dirty="0">
                <a:solidFill>
                  <a:srgbClr val="002949"/>
                </a:solidFill>
              </a:rPr>
              <a:t> нагрудного знака </a:t>
            </a:r>
            <a:r>
              <a:rPr lang="ru-RU" altLang="uk-UA" sz="1800" b="1" dirty="0" err="1">
                <a:solidFill>
                  <a:srgbClr val="002949"/>
                </a:solidFill>
              </a:rPr>
              <a:t>Судді</a:t>
            </a:r>
            <a:r>
              <a:rPr lang="ru-RU" altLang="uk-UA" sz="1800" b="1" dirty="0">
                <a:solidFill>
                  <a:srgbClr val="002949"/>
                </a:solidFill>
              </a:rPr>
              <a:t> </a:t>
            </a:r>
            <a:r>
              <a:rPr lang="ru-RU" altLang="uk-UA" sz="1800" b="1" dirty="0" err="1">
                <a:solidFill>
                  <a:srgbClr val="002949"/>
                </a:solidFill>
              </a:rPr>
              <a:t>вигравіровуються</a:t>
            </a:r>
            <a:r>
              <a:rPr lang="ru-RU" altLang="uk-UA" sz="1800" b="1" dirty="0">
                <a:solidFill>
                  <a:srgbClr val="002949"/>
                </a:solidFill>
              </a:rPr>
              <a:t> </a:t>
            </a:r>
            <a:r>
              <a:rPr lang="ru-RU" altLang="uk-UA" sz="1800" b="1" dirty="0" err="1">
                <a:solidFill>
                  <a:srgbClr val="002949"/>
                </a:solidFill>
              </a:rPr>
              <a:t>прізвище</a:t>
            </a:r>
            <a:r>
              <a:rPr lang="ru-RU" altLang="uk-UA" sz="1800" b="1" dirty="0">
                <a:solidFill>
                  <a:srgbClr val="002949"/>
                </a:solidFill>
              </a:rPr>
              <a:t> та </a:t>
            </a:r>
            <a:r>
              <a:rPr lang="ru-RU" altLang="uk-UA" sz="1800" b="1" dirty="0" err="1">
                <a:solidFill>
                  <a:srgbClr val="002949"/>
                </a:solidFill>
              </a:rPr>
              <a:t>ініціали</a:t>
            </a:r>
            <a:r>
              <a:rPr lang="ru-RU" altLang="uk-UA" sz="1800" b="1" dirty="0">
                <a:solidFill>
                  <a:srgbClr val="002949"/>
                </a:solidFill>
              </a:rPr>
              <a:t> </a:t>
            </a:r>
            <a:r>
              <a:rPr lang="ru-RU" altLang="uk-UA" sz="1800" b="1" dirty="0" err="1">
                <a:solidFill>
                  <a:srgbClr val="002949"/>
                </a:solidFill>
              </a:rPr>
              <a:t>Судді</a:t>
            </a:r>
            <a:r>
              <a:rPr lang="ru-RU" altLang="uk-UA" sz="1800" b="1" dirty="0">
                <a:solidFill>
                  <a:srgbClr val="002949"/>
                </a:solidFill>
              </a:rPr>
              <a:t> і дата </a:t>
            </a:r>
            <a:r>
              <a:rPr lang="ru-RU" altLang="uk-UA" sz="1800" b="1" dirty="0" err="1">
                <a:solidFill>
                  <a:srgbClr val="002949"/>
                </a:solidFill>
              </a:rPr>
              <a:t>вступу</a:t>
            </a:r>
            <a:r>
              <a:rPr lang="ru-RU" altLang="uk-UA" sz="1800" b="1" dirty="0">
                <a:solidFill>
                  <a:srgbClr val="002949"/>
                </a:solidFill>
              </a:rPr>
              <a:t> </a:t>
            </a:r>
            <a:r>
              <a:rPr lang="ru-RU" altLang="uk-UA" sz="1800" b="1" dirty="0" err="1">
                <a:solidFill>
                  <a:srgbClr val="002949"/>
                </a:solidFill>
              </a:rPr>
              <a:t>його</a:t>
            </a:r>
            <a:r>
              <a:rPr lang="ru-RU" altLang="uk-UA" sz="1800" b="1" dirty="0">
                <a:solidFill>
                  <a:srgbClr val="002949"/>
                </a:solidFill>
              </a:rPr>
              <a:t> на посаду.</a:t>
            </a:r>
          </a:p>
          <a:p>
            <a:pPr algn="just">
              <a:lnSpc>
                <a:spcPct val="100000"/>
              </a:lnSpc>
              <a:spcBef>
                <a:spcPct val="0"/>
              </a:spcBef>
              <a:spcAft>
                <a:spcPts val="1200"/>
              </a:spcAft>
              <a:buFont typeface="Arial" panose="020B0604020202020204" pitchFamily="34" charset="0"/>
              <a:buNone/>
            </a:pPr>
            <a:r>
              <a:rPr lang="ru-RU" altLang="uk-UA" sz="1800" dirty="0" err="1">
                <a:solidFill>
                  <a:srgbClr val="002949"/>
                </a:solidFill>
              </a:rPr>
              <a:t>Нагрудний</a:t>
            </a:r>
            <a:r>
              <a:rPr lang="ru-RU" altLang="uk-UA" sz="1800" dirty="0">
                <a:solidFill>
                  <a:srgbClr val="002949"/>
                </a:solidFill>
              </a:rPr>
              <a:t> знак </a:t>
            </a:r>
            <a:r>
              <a:rPr lang="ru-RU" altLang="uk-UA" sz="1800" dirty="0" err="1">
                <a:solidFill>
                  <a:srgbClr val="002949"/>
                </a:solidFill>
              </a:rPr>
              <a:t>Судді</a:t>
            </a:r>
            <a:r>
              <a:rPr lang="ru-RU" altLang="uk-UA" sz="1800" dirty="0">
                <a:solidFill>
                  <a:srgbClr val="002949"/>
                </a:solidFill>
              </a:rPr>
              <a:t> </a:t>
            </a:r>
            <a:r>
              <a:rPr lang="ru-RU" altLang="uk-UA" sz="1800" dirty="0" err="1">
                <a:solidFill>
                  <a:srgbClr val="002949"/>
                </a:solidFill>
              </a:rPr>
              <a:t>виготовляється</a:t>
            </a:r>
            <a:r>
              <a:rPr lang="ru-RU" altLang="uk-UA" sz="1800" dirty="0">
                <a:solidFill>
                  <a:srgbClr val="002949"/>
                </a:solidFill>
              </a:rPr>
              <a:t> </a:t>
            </a:r>
            <a:r>
              <a:rPr lang="ru-RU" altLang="uk-UA" sz="1800" dirty="0" err="1">
                <a:solidFill>
                  <a:srgbClr val="002949"/>
                </a:solidFill>
              </a:rPr>
              <a:t>зі</a:t>
            </a:r>
            <a:r>
              <a:rPr lang="ru-RU" altLang="uk-UA" sz="1800" dirty="0">
                <a:solidFill>
                  <a:srgbClr val="002949"/>
                </a:solidFill>
              </a:rPr>
              <a:t> </a:t>
            </a:r>
            <a:r>
              <a:rPr lang="ru-RU" altLang="uk-UA" sz="1800" dirty="0" err="1">
                <a:solidFill>
                  <a:srgbClr val="002949"/>
                </a:solidFill>
              </a:rPr>
              <a:t>срібла</a:t>
            </a:r>
            <a:r>
              <a:rPr lang="ru-RU" altLang="uk-UA" sz="1800" dirty="0">
                <a:solidFill>
                  <a:srgbClr val="002949"/>
                </a:solidFill>
              </a:rPr>
              <a:t> з </a:t>
            </a:r>
            <a:r>
              <a:rPr lang="ru-RU" altLang="uk-UA" sz="1800" dirty="0" err="1">
                <a:solidFill>
                  <a:srgbClr val="002949"/>
                </a:solidFill>
              </a:rPr>
              <a:t>використанням</a:t>
            </a:r>
            <a:r>
              <a:rPr lang="ru-RU" altLang="uk-UA" sz="1800" dirty="0">
                <a:solidFill>
                  <a:srgbClr val="002949"/>
                </a:solidFill>
              </a:rPr>
              <a:t> </a:t>
            </a:r>
            <a:r>
              <a:rPr lang="ru-RU" altLang="uk-UA" sz="1800" dirty="0" err="1">
                <a:solidFill>
                  <a:srgbClr val="002949"/>
                </a:solidFill>
              </a:rPr>
              <a:t>блакитної</a:t>
            </a:r>
            <a:r>
              <a:rPr lang="ru-RU" altLang="uk-UA" sz="1800" dirty="0">
                <a:solidFill>
                  <a:srgbClr val="002949"/>
                </a:solidFill>
              </a:rPr>
              <a:t> </a:t>
            </a:r>
            <a:r>
              <a:rPr lang="ru-RU" altLang="uk-UA" sz="1800" dirty="0" err="1">
                <a:solidFill>
                  <a:srgbClr val="002949"/>
                </a:solidFill>
              </a:rPr>
              <a:t>гарячої</a:t>
            </a:r>
            <a:r>
              <a:rPr lang="ru-RU" altLang="uk-UA" sz="1800" dirty="0">
                <a:solidFill>
                  <a:srgbClr val="002949"/>
                </a:solidFill>
              </a:rPr>
              <a:t> </a:t>
            </a:r>
            <a:r>
              <a:rPr lang="ru-RU" altLang="uk-UA" sz="1800" dirty="0" err="1">
                <a:solidFill>
                  <a:srgbClr val="002949"/>
                </a:solidFill>
              </a:rPr>
              <a:t>емалі</a:t>
            </a:r>
            <a:r>
              <a:rPr lang="ru-RU" altLang="uk-UA" sz="1800" dirty="0">
                <a:solidFill>
                  <a:srgbClr val="002949"/>
                </a:solidFill>
              </a:rPr>
              <a:t> та позолоти.</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94941" y="481163"/>
            <a:ext cx="11200236" cy="76944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a:t>
            </a:r>
            <a:r>
              <a:rPr lang="ru-RU" altLang="uk-UA" sz="2200" dirty="0" err="1">
                <a:solidFill>
                  <a:srgbClr val="004E9E"/>
                </a:solidFill>
              </a:rPr>
              <a:t>Конституційного</a:t>
            </a:r>
            <a:r>
              <a:rPr lang="ru-RU" altLang="uk-UA" sz="2200" dirty="0">
                <a:solidFill>
                  <a:srgbClr val="004E9E"/>
                </a:solidFill>
              </a:rPr>
              <a:t> Суду України «Про Регламент </a:t>
            </a:r>
            <a:r>
              <a:rPr lang="ru-RU" altLang="uk-UA" sz="2200" dirty="0" err="1">
                <a:solidFill>
                  <a:srgbClr val="004E9E"/>
                </a:solidFill>
              </a:rPr>
              <a:t>Конституційного</a:t>
            </a:r>
            <a:r>
              <a:rPr lang="ru-RU" altLang="uk-UA" sz="2200" dirty="0">
                <a:solidFill>
                  <a:srgbClr val="004E9E"/>
                </a:solidFill>
              </a:rPr>
              <a:t> Суду України» від </a:t>
            </a:r>
            <a:br>
              <a:rPr lang="uk-UA" altLang="uk-UA" sz="2200" dirty="0">
                <a:solidFill>
                  <a:srgbClr val="004E9E"/>
                </a:solidFill>
              </a:rPr>
            </a:br>
            <a:r>
              <a:rPr lang="ru-RU" altLang="uk-UA" sz="2200" dirty="0">
                <a:solidFill>
                  <a:srgbClr val="004E9E"/>
                </a:solidFill>
              </a:rPr>
              <a:t>22 лютого 2018 року № 1-пс/2018</a:t>
            </a:r>
          </a:p>
        </p:txBody>
      </p:sp>
      <p:pic>
        <p:nvPicPr>
          <p:cNvPr id="4" name="Рисунок 3">
            <a:extLst>
              <a:ext uri="{FF2B5EF4-FFF2-40B4-BE49-F238E27FC236}">
                <a16:creationId xmlns:a16="http://schemas.microsoft.com/office/drawing/2014/main" id="{7547F667-7F0C-88B8-BA3A-BE4229869FCD}"/>
              </a:ext>
            </a:extLst>
          </p:cNvPr>
          <p:cNvPicPr>
            <a:picLocks noChangeAspect="1"/>
          </p:cNvPicPr>
          <p:nvPr/>
        </p:nvPicPr>
        <p:blipFill rotWithShape="1">
          <a:blip r:embed="rId2">
            <a:extLst>
              <a:ext uri="{28A0092B-C50C-407E-A947-70E740481C1C}">
                <a14:useLocalDpi xmlns:a14="http://schemas.microsoft.com/office/drawing/2010/main" val="0"/>
              </a:ext>
            </a:extLst>
          </a:blip>
          <a:srcRect l="27000"/>
          <a:stretch/>
        </p:blipFill>
        <p:spPr>
          <a:xfrm>
            <a:off x="8229600" y="1552356"/>
            <a:ext cx="3465577" cy="3162932"/>
          </a:xfrm>
          <a:prstGeom prst="rect">
            <a:avLst/>
          </a:prstGeom>
          <a:ln>
            <a:noFill/>
          </a:ln>
          <a:effectLst>
            <a:softEdge rad="112500"/>
          </a:effectLst>
        </p:spPr>
      </p:pic>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26</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2932212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502920" y="1417969"/>
            <a:ext cx="11219688" cy="440120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До Вищої ради правосуддя надходять повідомлення суддів про заяви учасників судових справ з вимогами до суддів підтвердити свої повноваження (пред’явити службові посвідчення). </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Подібні дії призводять до порушення порядку в судових засіданнях, зривів судових засідань.</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Вища рада правосуддя наголошує на неприпустимості таких дій та необхідності забезпечення належного реагування на них працівників Національної поліції.</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Частиною першою статті 51 цього Закону передбачено, що судді, голови судів та їх заступники, судді у відставці мають посвідчення, зразки яких затверджуються Радою суддів України.</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Відповідно до пункту 1.2 Положення про порядок виготовлення, обліку, видачі, заміни та знищення посвідчень суддів, суддів, яких призначено на адміністративні посади, суддів у відставці та присяжних, затвердженого рішенням Ради суддів України від 25 квітня 2014 року № 23, посвідчення є офіційним документом, який засвідчує займану посаду особи, якій його видано, та підтверджує повноваження власника посвідчення, встановлені Законом України «Про судоустрій і статус суддів».</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8726" y="485981"/>
            <a:ext cx="11268075" cy="76944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Щорічна</a:t>
            </a:r>
            <a:r>
              <a:rPr lang="ru-RU" altLang="uk-UA" sz="2200" dirty="0">
                <a:solidFill>
                  <a:srgbClr val="004E9E"/>
                </a:solidFill>
              </a:rPr>
              <a:t> </a:t>
            </a:r>
            <a:r>
              <a:rPr lang="ru-RU" altLang="uk-UA" sz="2200" dirty="0" err="1">
                <a:solidFill>
                  <a:srgbClr val="004E9E"/>
                </a:solidFill>
              </a:rPr>
              <a:t>доповідь</a:t>
            </a:r>
            <a:r>
              <a:rPr lang="ru-RU" altLang="uk-UA" sz="2200" dirty="0">
                <a:solidFill>
                  <a:srgbClr val="004E9E"/>
                </a:solidFill>
              </a:rPr>
              <a:t> «Про стан </a:t>
            </a:r>
            <a:r>
              <a:rPr lang="ru-RU" altLang="uk-UA" sz="2200" dirty="0" err="1">
                <a:solidFill>
                  <a:srgbClr val="004E9E"/>
                </a:solidFill>
              </a:rPr>
              <a:t>забезпечення</a:t>
            </a:r>
            <a:r>
              <a:rPr lang="ru-RU" altLang="uk-UA" sz="2200" dirty="0">
                <a:solidFill>
                  <a:srgbClr val="004E9E"/>
                </a:solidFill>
              </a:rPr>
              <a:t> </a:t>
            </a:r>
            <a:r>
              <a:rPr lang="ru-RU" altLang="uk-UA" sz="2200" dirty="0" err="1">
                <a:solidFill>
                  <a:srgbClr val="004E9E"/>
                </a:solidFill>
              </a:rPr>
              <a:t>незалежності</a:t>
            </a:r>
            <a:r>
              <a:rPr lang="ru-RU" altLang="uk-UA" sz="2200" dirty="0">
                <a:solidFill>
                  <a:srgbClr val="004E9E"/>
                </a:solidFill>
              </a:rPr>
              <a:t> </a:t>
            </a:r>
            <a:r>
              <a:rPr lang="ru-RU" altLang="uk-UA" sz="2200" dirty="0" err="1">
                <a:solidFill>
                  <a:srgbClr val="004E9E"/>
                </a:solidFill>
              </a:rPr>
              <a:t>суддів</a:t>
            </a:r>
            <a:r>
              <a:rPr lang="ru-RU" altLang="uk-UA" sz="2200" dirty="0">
                <a:solidFill>
                  <a:srgbClr val="004E9E"/>
                </a:solidFill>
              </a:rPr>
              <a:t> в </a:t>
            </a:r>
            <a:r>
              <a:rPr lang="ru-RU" altLang="uk-UA" sz="2200" dirty="0" err="1">
                <a:solidFill>
                  <a:srgbClr val="004E9E"/>
                </a:solidFill>
              </a:rPr>
              <a:t>Україні</a:t>
            </a:r>
            <a:r>
              <a:rPr lang="ru-RU" altLang="uk-UA" sz="2200" dirty="0">
                <a:solidFill>
                  <a:srgbClr val="004E9E"/>
                </a:solidFill>
              </a:rPr>
              <a:t> за 2019 </a:t>
            </a:r>
            <a:r>
              <a:rPr lang="ru-RU" altLang="uk-UA" sz="2200" dirty="0" err="1">
                <a:solidFill>
                  <a:srgbClr val="004E9E"/>
                </a:solidFill>
              </a:rPr>
              <a:t>рік</a:t>
            </a:r>
            <a:r>
              <a:rPr lang="ru-RU" altLang="uk-UA" sz="2200" dirty="0">
                <a:solidFill>
                  <a:srgbClr val="004E9E"/>
                </a:solidFill>
              </a:rPr>
              <a:t>», </a:t>
            </a:r>
            <a:r>
              <a:rPr lang="ru-RU" altLang="uk-UA" sz="2200" dirty="0" err="1">
                <a:solidFill>
                  <a:srgbClr val="004E9E"/>
                </a:solidFill>
              </a:rPr>
              <a:t>затверджена</a:t>
            </a:r>
            <a:r>
              <a:rPr lang="ru-RU" altLang="uk-UA" sz="2200" dirty="0">
                <a:solidFill>
                  <a:srgbClr val="004E9E"/>
                </a:solidFill>
              </a:rPr>
              <a:t> </a:t>
            </a:r>
            <a:r>
              <a:rPr lang="ru-RU" altLang="uk-UA" sz="2200" dirty="0" err="1">
                <a:solidFill>
                  <a:srgbClr val="004E9E"/>
                </a:solidFill>
              </a:rPr>
              <a:t>рішенням</a:t>
            </a:r>
            <a:r>
              <a:rPr lang="ru-RU" altLang="uk-UA" sz="2200" dirty="0">
                <a:solidFill>
                  <a:srgbClr val="004E9E"/>
                </a:solidFill>
              </a:rPr>
              <a:t> </a:t>
            </a:r>
            <a:r>
              <a:rPr lang="ru-RU" altLang="uk-UA" sz="2200" dirty="0" err="1">
                <a:solidFill>
                  <a:srgbClr val="004E9E"/>
                </a:solidFill>
              </a:rPr>
              <a:t>Вищої</a:t>
            </a:r>
            <a:r>
              <a:rPr lang="ru-RU" altLang="uk-UA" sz="2200" dirty="0">
                <a:solidFill>
                  <a:srgbClr val="004E9E"/>
                </a:solidFill>
              </a:rPr>
              <a:t> ради </a:t>
            </a:r>
            <a:r>
              <a:rPr lang="ru-RU" altLang="uk-UA" sz="2200" dirty="0" err="1">
                <a:solidFill>
                  <a:srgbClr val="004E9E"/>
                </a:solidFill>
              </a:rPr>
              <a:t>правосуддя</a:t>
            </a:r>
            <a:r>
              <a:rPr lang="ru-RU" altLang="uk-UA" sz="2200" dirty="0">
                <a:solidFill>
                  <a:srgbClr val="004E9E"/>
                </a:solidFill>
              </a:rPr>
              <a:t> </a:t>
            </a:r>
            <a:r>
              <a:rPr lang="ru-RU" altLang="uk-UA" sz="2200" dirty="0" err="1">
                <a:solidFill>
                  <a:srgbClr val="004E9E"/>
                </a:solidFill>
              </a:rPr>
              <a:t>від</a:t>
            </a:r>
            <a:r>
              <a:rPr lang="ru-RU" altLang="uk-UA" sz="2200" dirty="0">
                <a:solidFill>
                  <a:srgbClr val="004E9E"/>
                </a:solidFill>
              </a:rPr>
              <a:t> 9 </a:t>
            </a:r>
            <a:r>
              <a:rPr lang="ru-RU" altLang="uk-UA" sz="2200" dirty="0" err="1">
                <a:solidFill>
                  <a:srgbClr val="004E9E"/>
                </a:solidFill>
              </a:rPr>
              <a:t>квітня</a:t>
            </a:r>
            <a:r>
              <a:rPr lang="ru-RU" altLang="uk-UA" sz="2200" dirty="0">
                <a:solidFill>
                  <a:srgbClr val="004E9E"/>
                </a:solidFill>
              </a:rPr>
              <a:t> 2020 року № 933/0/15-20 (</a:t>
            </a:r>
            <a:r>
              <a:rPr lang="ru-RU" altLang="uk-UA" sz="2200" dirty="0" err="1">
                <a:solidFill>
                  <a:srgbClr val="004E9E"/>
                </a:solidFill>
              </a:rPr>
              <a:t>п.п</a:t>
            </a:r>
            <a:r>
              <a:rPr lang="ru-RU" altLang="uk-UA" sz="2200" dirty="0">
                <a:solidFill>
                  <a:srgbClr val="004E9E"/>
                </a:solidFill>
              </a:rPr>
              <a:t>. 3.1.5.)</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27</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6655481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7" y="1582788"/>
            <a:ext cx="11218524" cy="403187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Таким чином, посвідченням судді за необхідності підтверджуються повноваження його власника в ситуаціях, не пов’язаних зі здійсненням правосуддя, коли суддя не перебуває в мантії та з нагрудним знаком.</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Повноваження судді в судовому засіданні з розгляду справи підтверджуються мантією та нагрудним знаком. </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При цьому наявність або відсутність у судді посвідчення під час розгляду судової справи жодним чином не впливає на обсяг його повноважень щодо здійснення правосуддя у певному суді.</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Поведінка осіб, які під час судового засідання вимагають від головуючого у справі, який здійснює правосуддя в мантії та з нагрудним знаком, пред’явлення посвідчення судді, не узгоджується з положеннями частини шостої статті 48 Закону України «Про судоустрій і статус суддів» щодо обов’язку фізичних і юридичних осіб поважати незалежність судді і не посягати на неї.</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Процесуальне законодавство не передбачає можливості заявлення учасниками справи вимог щодо перевірки посвідчення головуючого в судовому засіданні. Зазначені дії можуть мати ознаки зловживання процесуальними правами, порушення порядку в судовому засіданні та неповаги до суду.</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7" y="474792"/>
            <a:ext cx="11218524" cy="110799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Щорічна</a:t>
            </a:r>
            <a:r>
              <a:rPr lang="ru-RU" altLang="uk-UA" sz="2200" dirty="0">
                <a:solidFill>
                  <a:srgbClr val="004E9E"/>
                </a:solidFill>
              </a:rPr>
              <a:t> </a:t>
            </a:r>
            <a:r>
              <a:rPr lang="ru-RU" altLang="uk-UA" sz="2200" dirty="0" err="1">
                <a:solidFill>
                  <a:srgbClr val="004E9E"/>
                </a:solidFill>
              </a:rPr>
              <a:t>доповідь</a:t>
            </a:r>
            <a:r>
              <a:rPr lang="ru-RU" altLang="uk-UA" sz="2200" dirty="0">
                <a:solidFill>
                  <a:srgbClr val="004E9E"/>
                </a:solidFill>
              </a:rPr>
              <a:t> «Про стан </a:t>
            </a:r>
            <a:r>
              <a:rPr lang="ru-RU" altLang="uk-UA" sz="2200" dirty="0" err="1">
                <a:solidFill>
                  <a:srgbClr val="004E9E"/>
                </a:solidFill>
              </a:rPr>
              <a:t>забезпечення</a:t>
            </a:r>
            <a:r>
              <a:rPr lang="ru-RU" altLang="uk-UA" sz="2200" dirty="0">
                <a:solidFill>
                  <a:srgbClr val="004E9E"/>
                </a:solidFill>
              </a:rPr>
              <a:t> </a:t>
            </a:r>
            <a:r>
              <a:rPr lang="ru-RU" altLang="uk-UA" sz="2200" dirty="0" err="1">
                <a:solidFill>
                  <a:srgbClr val="004E9E"/>
                </a:solidFill>
              </a:rPr>
              <a:t>незалежності</a:t>
            </a:r>
            <a:r>
              <a:rPr lang="ru-RU" altLang="uk-UA" sz="2200" dirty="0">
                <a:solidFill>
                  <a:srgbClr val="004E9E"/>
                </a:solidFill>
              </a:rPr>
              <a:t> </a:t>
            </a:r>
            <a:r>
              <a:rPr lang="ru-RU" altLang="uk-UA" sz="2200" dirty="0" err="1">
                <a:solidFill>
                  <a:srgbClr val="004E9E"/>
                </a:solidFill>
              </a:rPr>
              <a:t>суддів</a:t>
            </a:r>
            <a:r>
              <a:rPr lang="ru-RU" altLang="uk-UA" sz="2200" dirty="0">
                <a:solidFill>
                  <a:srgbClr val="004E9E"/>
                </a:solidFill>
              </a:rPr>
              <a:t> в </a:t>
            </a:r>
            <a:r>
              <a:rPr lang="ru-RU" altLang="uk-UA" sz="2200" dirty="0" err="1">
                <a:solidFill>
                  <a:srgbClr val="004E9E"/>
                </a:solidFill>
              </a:rPr>
              <a:t>Україні</a:t>
            </a:r>
            <a:r>
              <a:rPr lang="ru-RU" altLang="uk-UA" sz="2200" dirty="0">
                <a:solidFill>
                  <a:srgbClr val="004E9E"/>
                </a:solidFill>
              </a:rPr>
              <a:t> за 2019 </a:t>
            </a:r>
            <a:r>
              <a:rPr lang="ru-RU" altLang="uk-UA" sz="2200" dirty="0" err="1">
                <a:solidFill>
                  <a:srgbClr val="004E9E"/>
                </a:solidFill>
              </a:rPr>
              <a:t>рік</a:t>
            </a:r>
            <a:r>
              <a:rPr lang="ru-RU" altLang="uk-UA" sz="2200" dirty="0">
                <a:solidFill>
                  <a:srgbClr val="004E9E"/>
                </a:solidFill>
              </a:rPr>
              <a:t>», </a:t>
            </a:r>
            <a:r>
              <a:rPr lang="ru-RU" altLang="uk-UA" sz="2200" dirty="0" err="1">
                <a:solidFill>
                  <a:srgbClr val="004E9E"/>
                </a:solidFill>
              </a:rPr>
              <a:t>затверджена</a:t>
            </a:r>
            <a:r>
              <a:rPr lang="ru-RU" altLang="uk-UA" sz="2200" dirty="0">
                <a:solidFill>
                  <a:srgbClr val="004E9E"/>
                </a:solidFill>
              </a:rPr>
              <a:t> </a:t>
            </a:r>
            <a:r>
              <a:rPr lang="ru-RU" altLang="uk-UA" sz="2200" dirty="0" err="1">
                <a:solidFill>
                  <a:srgbClr val="004E9E"/>
                </a:solidFill>
              </a:rPr>
              <a:t>рішенням</a:t>
            </a:r>
            <a:r>
              <a:rPr lang="ru-RU" altLang="uk-UA" sz="2200" dirty="0">
                <a:solidFill>
                  <a:srgbClr val="004E9E"/>
                </a:solidFill>
              </a:rPr>
              <a:t> </a:t>
            </a:r>
            <a:r>
              <a:rPr lang="ru-RU" altLang="uk-UA" sz="2200" dirty="0" err="1">
                <a:solidFill>
                  <a:srgbClr val="004E9E"/>
                </a:solidFill>
              </a:rPr>
              <a:t>Вищої</a:t>
            </a:r>
            <a:r>
              <a:rPr lang="ru-RU" altLang="uk-UA" sz="2200" dirty="0">
                <a:solidFill>
                  <a:srgbClr val="004E9E"/>
                </a:solidFill>
              </a:rPr>
              <a:t> ради </a:t>
            </a:r>
            <a:r>
              <a:rPr lang="ru-RU" altLang="uk-UA" sz="2200" dirty="0" err="1">
                <a:solidFill>
                  <a:srgbClr val="004E9E"/>
                </a:solidFill>
              </a:rPr>
              <a:t>правосуддя</a:t>
            </a:r>
            <a:r>
              <a:rPr lang="ru-RU" altLang="uk-UA" sz="2200" dirty="0">
                <a:solidFill>
                  <a:srgbClr val="004E9E"/>
                </a:solidFill>
              </a:rPr>
              <a:t> </a:t>
            </a:r>
            <a:r>
              <a:rPr lang="ru-RU" altLang="uk-UA" sz="2200" dirty="0" err="1">
                <a:solidFill>
                  <a:srgbClr val="004E9E"/>
                </a:solidFill>
              </a:rPr>
              <a:t>від</a:t>
            </a:r>
            <a:r>
              <a:rPr lang="ru-RU" altLang="uk-UA" sz="2200" dirty="0">
                <a:solidFill>
                  <a:srgbClr val="004E9E"/>
                </a:solidFill>
              </a:rPr>
              <a:t> 9 </a:t>
            </a:r>
            <a:r>
              <a:rPr lang="ru-RU" altLang="uk-UA" sz="2200" dirty="0" err="1">
                <a:solidFill>
                  <a:srgbClr val="004E9E"/>
                </a:solidFill>
              </a:rPr>
              <a:t>квітня</a:t>
            </a:r>
            <a:r>
              <a:rPr lang="ru-RU" altLang="uk-UA" sz="2200" dirty="0">
                <a:solidFill>
                  <a:srgbClr val="004E9E"/>
                </a:solidFill>
              </a:rPr>
              <a:t> 2020 року № 933/0/15-20 (</a:t>
            </a:r>
            <a:r>
              <a:rPr lang="ru-RU" altLang="uk-UA" sz="2200" dirty="0" err="1">
                <a:solidFill>
                  <a:srgbClr val="004E9E"/>
                </a:solidFill>
              </a:rPr>
              <a:t>п.п</a:t>
            </a:r>
            <a:r>
              <a:rPr lang="ru-RU" altLang="uk-UA" sz="2200" dirty="0">
                <a:solidFill>
                  <a:srgbClr val="004E9E"/>
                </a:solidFill>
              </a:rPr>
              <a:t>. 3.1.5.)</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28</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1664103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4215" y="916868"/>
            <a:ext cx="11192674" cy="461664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endParaRPr lang="uk-UA" altLang="uk-UA" sz="24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2400" dirty="0">
                <a:solidFill>
                  <a:srgbClr val="002949"/>
                </a:solidFill>
              </a:rPr>
              <a:t>Особа звернулася до Вищого адміністративного суду України із позовом до Вищої кваліфікаційної комісії суддів України (далі - Комісія) про скасування рішення від 17 червня 2015 року №1790/дн-15, яким позивача притягнено до дисциплінарної відповідальності у виді попередження.</a:t>
            </a:r>
          </a:p>
          <a:p>
            <a:pPr algn="just">
              <a:lnSpc>
                <a:spcPct val="100000"/>
              </a:lnSpc>
              <a:spcBef>
                <a:spcPct val="0"/>
              </a:spcBef>
              <a:spcAft>
                <a:spcPts val="1200"/>
              </a:spcAft>
              <a:buFont typeface="Arial" panose="020B0604020202020204" pitchFamily="34" charset="0"/>
              <a:buNone/>
            </a:pPr>
            <a:r>
              <a:rPr lang="uk-UA" altLang="uk-UA" sz="2400" dirty="0">
                <a:solidFill>
                  <a:srgbClr val="002949"/>
                </a:solidFill>
              </a:rPr>
              <a:t>У судовому засіданні особа підтримала позовні вимоги та просила їх задовольнити, обґрунтовуючи тим, що її вихід до нарадчої кімнати без мантії та нагрудного знака під час розгляду судової справи 25 липня 2014 року викликаний спекою та поганим самопочуттям, однак Комісією не взято це до уваги. </a:t>
            </a:r>
          </a:p>
          <a:p>
            <a:pPr algn="just">
              <a:lnSpc>
                <a:spcPct val="100000"/>
              </a:lnSpc>
              <a:spcBef>
                <a:spcPct val="0"/>
              </a:spcBef>
              <a:spcAft>
                <a:spcPts val="1200"/>
              </a:spcAft>
              <a:buFont typeface="Arial" panose="020B0604020202020204" pitchFamily="34" charset="0"/>
              <a:buNone/>
            </a:pPr>
            <a:r>
              <a:rPr lang="uk-UA" altLang="uk-UA" sz="2400" dirty="0">
                <a:solidFill>
                  <a:srgbClr val="002949"/>
                </a:solidFill>
              </a:rPr>
              <a:t>При цьому позивачка не вважає, що такий вчинок є грубим одноразовим порушенням правил суддівської етики, що підриває авторитет правосуддя.</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4214" y="485981"/>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a:t>
            </a:r>
            <a:r>
              <a:rPr lang="ru-RU" altLang="uk-UA" sz="2200" dirty="0" err="1">
                <a:solidFill>
                  <a:srgbClr val="004E9E"/>
                </a:solidFill>
              </a:rPr>
              <a:t>Вищий</a:t>
            </a:r>
            <a:r>
              <a:rPr lang="ru-RU" altLang="uk-UA" sz="2200" dirty="0">
                <a:solidFill>
                  <a:srgbClr val="004E9E"/>
                </a:solidFill>
              </a:rPr>
              <a:t> </a:t>
            </a:r>
            <a:r>
              <a:rPr lang="ru-RU" altLang="uk-UA" sz="2200" dirty="0" err="1">
                <a:solidFill>
                  <a:srgbClr val="004E9E"/>
                </a:solidFill>
              </a:rPr>
              <a:t>адміністративний</a:t>
            </a:r>
            <a:r>
              <a:rPr lang="ru-RU" altLang="uk-UA" sz="2200" dirty="0">
                <a:solidFill>
                  <a:srgbClr val="004E9E"/>
                </a:solidFill>
              </a:rPr>
              <a:t> суд </a:t>
            </a:r>
            <a:r>
              <a:rPr lang="ru-RU" altLang="uk-UA" sz="2200" dirty="0" err="1">
                <a:solidFill>
                  <a:srgbClr val="004E9E"/>
                </a:solidFill>
              </a:rPr>
              <a:t>України</a:t>
            </a:r>
            <a:r>
              <a:rPr lang="ru-RU" altLang="uk-UA" sz="2200" dirty="0">
                <a:solidFill>
                  <a:srgbClr val="004E9E"/>
                </a:solidFill>
              </a:rPr>
              <a:t> </a:t>
            </a:r>
            <a:r>
              <a:rPr lang="ru-RU" altLang="uk-UA" sz="2200" dirty="0" err="1">
                <a:solidFill>
                  <a:srgbClr val="004E9E"/>
                </a:solidFill>
              </a:rPr>
              <a:t>від</a:t>
            </a:r>
            <a:r>
              <a:rPr lang="ru-RU" altLang="uk-UA" sz="2200" dirty="0">
                <a:solidFill>
                  <a:srgbClr val="004E9E"/>
                </a:solidFill>
              </a:rPr>
              <a:t> 23 </a:t>
            </a:r>
            <a:r>
              <a:rPr lang="ru-RU" altLang="uk-UA" sz="2200" dirty="0" err="1">
                <a:solidFill>
                  <a:srgbClr val="004E9E"/>
                </a:solidFill>
              </a:rPr>
              <a:t>жовтня</a:t>
            </a:r>
            <a:r>
              <a:rPr lang="ru-RU" altLang="uk-UA" sz="2200" dirty="0">
                <a:solidFill>
                  <a:srgbClr val="004E9E"/>
                </a:solidFill>
              </a:rPr>
              <a:t> 2015 року № П/800/252/15</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29</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1908236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CB6758-8F62-4A0D-AF23-CF680FF7B9C3}"/>
              </a:ext>
            </a:extLst>
          </p:cNvPr>
          <p:cNvSpPr>
            <a:spLocks noGrp="1"/>
          </p:cNvSpPr>
          <p:nvPr>
            <p:ph type="title"/>
          </p:nvPr>
        </p:nvSpPr>
        <p:spPr>
          <a:xfrm>
            <a:off x="588035" y="1032103"/>
            <a:ext cx="11014493" cy="1325563"/>
          </a:xfrm>
        </p:spPr>
        <p:txBody>
          <a:bodyPr/>
          <a:lstStyle/>
          <a:p>
            <a:pPr algn="ctr"/>
            <a:r>
              <a:rPr lang="uk-UA" sz="2000" b="1" dirty="0">
                <a:solidFill>
                  <a:srgbClr val="004E9E"/>
                </a:solidFill>
                <a:effectLst/>
                <a:ea typeface="Roboto Condensed Light" panose="02000000000000000000" pitchFamily="2" charset="0"/>
              </a:rPr>
              <a:t>Про диджиталізацію правосуддя та судову практику у справах щодо криптовалют Голова ВС розповів на симпозіумі в США (29 квітня 2023 року)</a:t>
            </a:r>
            <a:br>
              <a:rPr lang="uk-UA" sz="2000" b="1" dirty="0">
                <a:solidFill>
                  <a:srgbClr val="004E9E"/>
                </a:solidFill>
                <a:effectLst/>
                <a:ea typeface="Roboto Condensed Light" panose="02000000000000000000" pitchFamily="2" charset="0"/>
              </a:rPr>
            </a:br>
            <a:br>
              <a:rPr lang="uk-UA" sz="2000" b="1" dirty="0">
                <a:solidFill>
                  <a:srgbClr val="004E9E"/>
                </a:solidFill>
                <a:effectLst/>
                <a:ea typeface="Roboto Condensed Light" panose="02000000000000000000" pitchFamily="2" charset="0"/>
              </a:rPr>
            </a:br>
            <a:r>
              <a:rPr lang="uk-UA" sz="2000" u="sng" dirty="0">
                <a:solidFill>
                  <a:srgbClr val="004E9E"/>
                </a:solidFill>
                <a:effectLst/>
                <a:ea typeface="Roboto Condensed Light" panose="02000000000000000000"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https://supreme.court.gov.ua/supreme/pres-centr/news/1415961 </a:t>
            </a:r>
            <a:br>
              <a:rPr lang="uk-UA" sz="2000" dirty="0">
                <a:solidFill>
                  <a:srgbClr val="004E9E"/>
                </a:solidFill>
                <a:effectLst/>
                <a:ea typeface="Roboto Condensed Light" panose="02000000000000000000" pitchFamily="2" charset="0"/>
                <a:cs typeface="Times New Roman" panose="02020603050405020304" pitchFamily="18" charset="0"/>
              </a:rPr>
            </a:br>
            <a:endParaRPr lang="uk-UA" sz="4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2696CFA2-7879-4033-A80E-8A86D2C5F8BA}"/>
              </a:ext>
            </a:extLst>
          </p:cNvPr>
          <p:cNvSpPr>
            <a:spLocks noGrp="1"/>
          </p:cNvSpPr>
          <p:nvPr>
            <p:ph idx="1"/>
          </p:nvPr>
        </p:nvSpPr>
        <p:spPr>
          <a:xfrm>
            <a:off x="588034" y="2642211"/>
            <a:ext cx="11014494" cy="1603375"/>
          </a:xfrm>
        </p:spPr>
        <p:txBody>
          <a:bodyPr/>
          <a:lstStyle/>
          <a:p>
            <a:pPr marL="0" indent="0" algn="just">
              <a:lnSpc>
                <a:spcPct val="107000"/>
              </a:lnSpc>
              <a:spcAft>
                <a:spcPts val="800"/>
              </a:spcAft>
              <a:buNone/>
            </a:pPr>
            <a:r>
              <a:rPr lang="uk-UA" sz="1800" dirty="0">
                <a:solidFill>
                  <a:srgbClr val="002949"/>
                </a:solidFill>
                <a:effectLst/>
                <a:ea typeface="Roboto Condensed Light" panose="02000000000000000000" pitchFamily="2" charset="0"/>
                <a:cs typeface="Times New Roman" panose="02020603050405020304" pitchFamily="18" charset="0"/>
              </a:rPr>
              <a:t>За словами Голови ВС, диджиталізація всіх процесів, що відбуваються в судах, і повноцінне запровадження електронного судочинства з урахуванням позитивного досвіду інших країн є однією з пріоритетних цілей судової влади на найближчі роки.</a:t>
            </a:r>
          </a:p>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85CAEC01-824B-4ED4-1C35-5D003440355D}"/>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A898AA16-DB05-F587-0243-A7BC386CEB99}"/>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D8F8CAE5-06EB-94D4-4A5E-B27D676D17AC}"/>
              </a:ext>
            </a:extLst>
          </p:cNvPr>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A682D717-14BC-426E-383B-9519D9BCA6BA}"/>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3</a:t>
            </a:r>
            <a:endParaRPr lang="en-US" sz="1400" dirty="0">
              <a:solidFill>
                <a:srgbClr val="002949"/>
              </a:solidFill>
            </a:endParaRPr>
          </a:p>
        </p:txBody>
      </p:sp>
    </p:spTree>
    <p:extLst>
      <p:ext uri="{BB962C8B-B14F-4D97-AF65-F5344CB8AC3E}">
        <p14:creationId xmlns:p14="http://schemas.microsoft.com/office/powerpoint/2010/main" val="2071114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2" y="1031296"/>
            <a:ext cx="11127973" cy="455509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000" dirty="0" err="1">
                <a:solidFill>
                  <a:srgbClr val="002949"/>
                </a:solidFill>
              </a:rPr>
              <a:t>Рішенням</a:t>
            </a:r>
            <a:r>
              <a:rPr lang="ru-RU" altLang="uk-UA" sz="2000" dirty="0">
                <a:solidFill>
                  <a:srgbClr val="002949"/>
                </a:solidFill>
              </a:rPr>
              <a:t> від 17 червня 2015 року №1790/дп-15 </a:t>
            </a:r>
            <a:r>
              <a:rPr lang="ru-RU" altLang="uk-UA" sz="2000" dirty="0" err="1">
                <a:solidFill>
                  <a:srgbClr val="002949"/>
                </a:solidFill>
              </a:rPr>
              <a:t>Комісія</a:t>
            </a:r>
            <a:r>
              <a:rPr lang="ru-RU" altLang="uk-UA" sz="2000" dirty="0">
                <a:solidFill>
                  <a:srgbClr val="002949"/>
                </a:solidFill>
              </a:rPr>
              <a:t> </a:t>
            </a:r>
            <a:r>
              <a:rPr lang="ru-RU" altLang="uk-UA" sz="2000" dirty="0" err="1">
                <a:solidFill>
                  <a:srgbClr val="002949"/>
                </a:solidFill>
              </a:rPr>
              <a:t>вирішила</a:t>
            </a:r>
            <a:r>
              <a:rPr lang="ru-RU" altLang="uk-UA" sz="2000" dirty="0">
                <a:solidFill>
                  <a:srgbClr val="002949"/>
                </a:solidFill>
              </a:rPr>
              <a:t> </a:t>
            </a:r>
            <a:r>
              <a:rPr lang="ru-RU" altLang="uk-UA" sz="2000" dirty="0" err="1">
                <a:solidFill>
                  <a:srgbClr val="002949"/>
                </a:solidFill>
              </a:rPr>
              <a:t>притягнути</a:t>
            </a:r>
            <a:r>
              <a:rPr lang="ru-RU" altLang="uk-UA" sz="2000" dirty="0">
                <a:solidFill>
                  <a:srgbClr val="002949"/>
                </a:solidFill>
              </a:rPr>
              <a:t> </a:t>
            </a:r>
            <a:r>
              <a:rPr lang="ru-RU" altLang="uk-UA" sz="2000" dirty="0" err="1">
                <a:solidFill>
                  <a:srgbClr val="002949"/>
                </a:solidFill>
              </a:rPr>
              <a:t>суддю</a:t>
            </a:r>
            <a:r>
              <a:rPr lang="ru-RU" altLang="uk-UA" sz="2000" dirty="0">
                <a:solidFill>
                  <a:srgbClr val="002949"/>
                </a:solidFill>
              </a:rPr>
              <a:t> </a:t>
            </a:r>
            <a:r>
              <a:rPr lang="ru-RU" altLang="uk-UA" sz="2000" dirty="0" err="1">
                <a:solidFill>
                  <a:srgbClr val="002949"/>
                </a:solidFill>
              </a:rPr>
              <a:t>Дарницького</a:t>
            </a:r>
            <a:r>
              <a:rPr lang="ru-RU" altLang="uk-UA" sz="2000" dirty="0">
                <a:solidFill>
                  <a:srgbClr val="002949"/>
                </a:solidFill>
              </a:rPr>
              <a:t> районного суду </a:t>
            </a:r>
            <a:r>
              <a:rPr lang="ru-RU" altLang="uk-UA" sz="2000" dirty="0" err="1">
                <a:solidFill>
                  <a:srgbClr val="002949"/>
                </a:solidFill>
              </a:rPr>
              <a:t>міста</a:t>
            </a:r>
            <a:r>
              <a:rPr lang="ru-RU" altLang="uk-UA" sz="2000" dirty="0">
                <a:solidFill>
                  <a:srgbClr val="002949"/>
                </a:solidFill>
              </a:rPr>
              <a:t> </a:t>
            </a:r>
            <a:r>
              <a:rPr lang="ru-RU" altLang="uk-UA" sz="2000" dirty="0" err="1">
                <a:solidFill>
                  <a:srgbClr val="002949"/>
                </a:solidFill>
              </a:rPr>
              <a:t>Києва</a:t>
            </a:r>
            <a:r>
              <a:rPr lang="ru-RU" altLang="uk-UA" sz="2000" dirty="0">
                <a:solidFill>
                  <a:srgbClr val="002949"/>
                </a:solidFill>
              </a:rPr>
              <a:t> до </a:t>
            </a:r>
            <a:r>
              <a:rPr lang="ru-RU" altLang="uk-UA" sz="2000" dirty="0" err="1">
                <a:solidFill>
                  <a:srgbClr val="002949"/>
                </a:solidFill>
              </a:rPr>
              <a:t>дисциплінарної</a:t>
            </a:r>
            <a:r>
              <a:rPr lang="ru-RU" altLang="uk-UA" sz="2000" dirty="0">
                <a:solidFill>
                  <a:srgbClr val="002949"/>
                </a:solidFill>
              </a:rPr>
              <a:t> </a:t>
            </a:r>
            <a:r>
              <a:rPr lang="ru-RU" altLang="uk-UA" sz="2000" dirty="0" err="1">
                <a:solidFill>
                  <a:srgbClr val="002949"/>
                </a:solidFill>
              </a:rPr>
              <a:t>відповідальності</a:t>
            </a:r>
            <a:r>
              <a:rPr lang="ru-RU" altLang="uk-UA" sz="2000" dirty="0">
                <a:solidFill>
                  <a:srgbClr val="002949"/>
                </a:solidFill>
              </a:rPr>
              <a:t> та </a:t>
            </a:r>
            <a:r>
              <a:rPr lang="ru-RU" altLang="uk-UA" sz="2000" dirty="0" err="1">
                <a:solidFill>
                  <a:srgbClr val="002949"/>
                </a:solidFill>
              </a:rPr>
              <a:t>застосувати</a:t>
            </a:r>
            <a:r>
              <a:rPr lang="ru-RU" altLang="uk-UA" sz="2000" dirty="0">
                <a:solidFill>
                  <a:srgbClr val="002949"/>
                </a:solidFill>
              </a:rPr>
              <a:t> до </a:t>
            </a:r>
            <a:r>
              <a:rPr lang="ru-RU" altLang="uk-UA" sz="2000" dirty="0" err="1">
                <a:solidFill>
                  <a:srgbClr val="002949"/>
                </a:solidFill>
              </a:rPr>
              <a:t>неї</a:t>
            </a:r>
            <a:r>
              <a:rPr lang="ru-RU" altLang="uk-UA" sz="2000" dirty="0">
                <a:solidFill>
                  <a:srgbClr val="002949"/>
                </a:solidFill>
              </a:rPr>
              <a:t> </a:t>
            </a:r>
            <a:r>
              <a:rPr lang="ru-RU" altLang="uk-UA" sz="2000" dirty="0" err="1">
                <a:solidFill>
                  <a:srgbClr val="002949"/>
                </a:solidFill>
              </a:rPr>
              <a:t>дисциплінарне</a:t>
            </a:r>
            <a:r>
              <a:rPr lang="ru-RU" altLang="uk-UA" sz="2000" dirty="0">
                <a:solidFill>
                  <a:srgbClr val="002949"/>
                </a:solidFill>
              </a:rPr>
              <a:t> </a:t>
            </a:r>
            <a:r>
              <a:rPr lang="ru-RU" altLang="uk-UA" sz="2000" dirty="0" err="1">
                <a:solidFill>
                  <a:srgbClr val="002949"/>
                </a:solidFill>
              </a:rPr>
              <a:t>стягнення</a:t>
            </a:r>
            <a:r>
              <a:rPr lang="ru-RU" altLang="uk-UA" sz="2000" dirty="0">
                <a:solidFill>
                  <a:srgbClr val="002949"/>
                </a:solidFill>
              </a:rPr>
              <a:t> у </a:t>
            </a:r>
            <a:r>
              <a:rPr lang="ru-RU" altLang="uk-UA" sz="2000" dirty="0" err="1">
                <a:solidFill>
                  <a:srgbClr val="002949"/>
                </a:solidFill>
              </a:rPr>
              <a:t>виді</a:t>
            </a:r>
            <a:r>
              <a:rPr lang="ru-RU" altLang="uk-UA" sz="2000" dirty="0">
                <a:solidFill>
                  <a:srgbClr val="002949"/>
                </a:solidFill>
              </a:rPr>
              <a:t> </a:t>
            </a:r>
            <a:r>
              <a:rPr lang="ru-RU" altLang="uk-UA" sz="2000" dirty="0" err="1">
                <a:solidFill>
                  <a:srgbClr val="002949"/>
                </a:solidFill>
              </a:rPr>
              <a:t>попередження</a:t>
            </a:r>
            <a:r>
              <a:rPr lang="ru-RU" altLang="uk-UA" sz="20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000" dirty="0" err="1">
                <a:solidFill>
                  <a:srgbClr val="002949"/>
                </a:solidFill>
              </a:rPr>
              <a:t>Розцінивши</a:t>
            </a:r>
            <a:r>
              <a:rPr lang="ru-RU" altLang="uk-UA" sz="2000" dirty="0">
                <a:solidFill>
                  <a:srgbClr val="002949"/>
                </a:solidFill>
              </a:rPr>
              <a:t> проступок </a:t>
            </a:r>
            <a:r>
              <a:rPr lang="ru-RU" altLang="uk-UA" sz="2000" dirty="0" err="1">
                <a:solidFill>
                  <a:srgbClr val="002949"/>
                </a:solidFill>
              </a:rPr>
              <a:t>судді</a:t>
            </a:r>
            <a:r>
              <a:rPr lang="ru-RU" altLang="uk-UA" sz="2000" dirty="0">
                <a:solidFill>
                  <a:srgbClr val="002949"/>
                </a:solidFill>
              </a:rPr>
              <a:t> як </a:t>
            </a:r>
            <a:r>
              <a:rPr lang="ru-RU" altLang="uk-UA" sz="2000" dirty="0" err="1">
                <a:solidFill>
                  <a:srgbClr val="002949"/>
                </a:solidFill>
              </a:rPr>
              <a:t>грубе</a:t>
            </a:r>
            <a:r>
              <a:rPr lang="ru-RU" altLang="uk-UA" sz="2000" dirty="0">
                <a:solidFill>
                  <a:srgbClr val="002949"/>
                </a:solidFill>
              </a:rPr>
              <a:t> </a:t>
            </a:r>
            <a:r>
              <a:rPr lang="ru-RU" altLang="uk-UA" sz="2000" dirty="0" err="1">
                <a:solidFill>
                  <a:srgbClr val="002949"/>
                </a:solidFill>
              </a:rPr>
              <a:t>одноразове</a:t>
            </a:r>
            <a:r>
              <a:rPr lang="ru-RU" altLang="uk-UA" sz="2000" dirty="0">
                <a:solidFill>
                  <a:srgbClr val="002949"/>
                </a:solidFill>
              </a:rPr>
              <a:t> </a:t>
            </a:r>
            <a:r>
              <a:rPr lang="ru-RU" altLang="uk-UA" sz="2000" dirty="0" err="1">
                <a:solidFill>
                  <a:srgbClr val="002949"/>
                </a:solidFill>
              </a:rPr>
              <a:t>порушення</a:t>
            </a:r>
            <a:r>
              <a:rPr lang="ru-RU" altLang="uk-UA" sz="2000" dirty="0">
                <a:solidFill>
                  <a:srgbClr val="002949"/>
                </a:solidFill>
              </a:rPr>
              <a:t> правил </a:t>
            </a:r>
            <a:r>
              <a:rPr lang="ru-RU" altLang="uk-UA" sz="2000" dirty="0" err="1">
                <a:solidFill>
                  <a:srgbClr val="002949"/>
                </a:solidFill>
              </a:rPr>
              <a:t>суддівської</a:t>
            </a:r>
            <a:r>
              <a:rPr lang="ru-RU" altLang="uk-UA" sz="2000" dirty="0">
                <a:solidFill>
                  <a:srgbClr val="002949"/>
                </a:solidFill>
              </a:rPr>
              <a:t> </a:t>
            </a:r>
            <a:r>
              <a:rPr lang="ru-RU" altLang="uk-UA" sz="2000" dirty="0" err="1">
                <a:solidFill>
                  <a:srgbClr val="002949"/>
                </a:solidFill>
              </a:rPr>
              <a:t>етики</a:t>
            </a:r>
            <a:r>
              <a:rPr lang="ru-RU" altLang="uk-UA" sz="2000" dirty="0">
                <a:solidFill>
                  <a:srgbClr val="002949"/>
                </a:solidFill>
              </a:rPr>
              <a:t>, </a:t>
            </a:r>
            <a:r>
              <a:rPr lang="ru-RU" altLang="uk-UA" sz="2000" dirty="0" err="1">
                <a:solidFill>
                  <a:srgbClr val="002949"/>
                </a:solidFill>
              </a:rPr>
              <a:t>що</a:t>
            </a:r>
            <a:r>
              <a:rPr lang="ru-RU" altLang="uk-UA" sz="2000" dirty="0">
                <a:solidFill>
                  <a:srgbClr val="002949"/>
                </a:solidFill>
              </a:rPr>
              <a:t> </a:t>
            </a:r>
            <a:r>
              <a:rPr lang="ru-RU" altLang="uk-UA" sz="2000" dirty="0" err="1">
                <a:solidFill>
                  <a:srgbClr val="002949"/>
                </a:solidFill>
              </a:rPr>
              <a:t>підриває</a:t>
            </a:r>
            <a:r>
              <a:rPr lang="ru-RU" altLang="uk-UA" sz="2000" dirty="0">
                <a:solidFill>
                  <a:srgbClr val="002949"/>
                </a:solidFill>
              </a:rPr>
              <a:t> авторитет </a:t>
            </a:r>
            <a:r>
              <a:rPr lang="ru-RU" altLang="uk-UA" sz="2000" dirty="0" err="1">
                <a:solidFill>
                  <a:srgbClr val="002949"/>
                </a:solidFill>
              </a:rPr>
              <a:t>правосуддя</a:t>
            </a:r>
            <a:r>
              <a:rPr lang="ru-RU" altLang="uk-UA" sz="2000" dirty="0">
                <a:solidFill>
                  <a:srgbClr val="002949"/>
                </a:solidFill>
              </a:rPr>
              <a:t>, </a:t>
            </a:r>
            <a:r>
              <a:rPr lang="ru-RU" altLang="uk-UA" sz="2000" dirty="0" err="1">
                <a:solidFill>
                  <a:srgbClr val="002949"/>
                </a:solidFill>
              </a:rPr>
              <a:t>Комісія</a:t>
            </a:r>
            <a:r>
              <a:rPr lang="ru-RU" altLang="uk-UA" sz="2000" dirty="0">
                <a:solidFill>
                  <a:srgbClr val="002949"/>
                </a:solidFill>
              </a:rPr>
              <a:t> </a:t>
            </a:r>
            <a:r>
              <a:rPr lang="ru-RU" altLang="uk-UA" sz="2000" dirty="0" err="1">
                <a:solidFill>
                  <a:srgbClr val="002949"/>
                </a:solidFill>
              </a:rPr>
              <a:t>дійшла</a:t>
            </a:r>
            <a:r>
              <a:rPr lang="ru-RU" altLang="uk-UA" sz="2000" dirty="0">
                <a:solidFill>
                  <a:srgbClr val="002949"/>
                </a:solidFill>
              </a:rPr>
              <a:t> </a:t>
            </a:r>
            <a:r>
              <a:rPr lang="ru-RU" altLang="uk-UA" sz="2000" dirty="0" err="1">
                <a:solidFill>
                  <a:srgbClr val="002949"/>
                </a:solidFill>
              </a:rPr>
              <a:t>висновку</a:t>
            </a:r>
            <a:r>
              <a:rPr lang="ru-RU" altLang="uk-UA" sz="2000" dirty="0">
                <a:solidFill>
                  <a:srgbClr val="002949"/>
                </a:solidFill>
              </a:rPr>
              <a:t> про </a:t>
            </a:r>
            <a:r>
              <a:rPr lang="ru-RU" altLang="uk-UA" sz="2000" dirty="0" err="1">
                <a:solidFill>
                  <a:srgbClr val="002949"/>
                </a:solidFill>
              </a:rPr>
              <a:t>притягнення</a:t>
            </a:r>
            <a:r>
              <a:rPr lang="ru-RU" altLang="uk-UA" sz="2000" dirty="0">
                <a:solidFill>
                  <a:srgbClr val="002949"/>
                </a:solidFill>
              </a:rPr>
              <a:t> </a:t>
            </a:r>
            <a:r>
              <a:rPr lang="ru-RU" altLang="uk-UA" sz="2000" dirty="0" err="1">
                <a:solidFill>
                  <a:srgbClr val="002949"/>
                </a:solidFill>
              </a:rPr>
              <a:t>її</a:t>
            </a:r>
            <a:r>
              <a:rPr lang="ru-RU" altLang="uk-UA" sz="2000" dirty="0">
                <a:solidFill>
                  <a:srgbClr val="002949"/>
                </a:solidFill>
              </a:rPr>
              <a:t> до </a:t>
            </a:r>
            <a:r>
              <a:rPr lang="ru-RU" altLang="uk-UA" sz="2000" dirty="0" err="1">
                <a:solidFill>
                  <a:srgbClr val="002949"/>
                </a:solidFill>
              </a:rPr>
              <a:t>дисциплінарної</a:t>
            </a:r>
            <a:r>
              <a:rPr lang="ru-RU" altLang="uk-UA" sz="2000" dirty="0">
                <a:solidFill>
                  <a:srgbClr val="002949"/>
                </a:solidFill>
              </a:rPr>
              <a:t> </a:t>
            </a:r>
            <a:r>
              <a:rPr lang="ru-RU" altLang="uk-UA" sz="2000" dirty="0" err="1">
                <a:solidFill>
                  <a:srgbClr val="002949"/>
                </a:solidFill>
              </a:rPr>
              <a:t>відповідальності</a:t>
            </a:r>
            <a:r>
              <a:rPr lang="ru-RU" altLang="uk-UA" sz="20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000" dirty="0">
                <a:solidFill>
                  <a:srgbClr val="002949"/>
                </a:solidFill>
              </a:rPr>
              <a:t>Як пояснила в судовому </a:t>
            </a:r>
            <a:r>
              <a:rPr lang="ru-RU" altLang="uk-UA" sz="2000" dirty="0" err="1">
                <a:solidFill>
                  <a:srgbClr val="002949"/>
                </a:solidFill>
              </a:rPr>
              <a:t>засіданні</a:t>
            </a:r>
            <a:r>
              <a:rPr lang="ru-RU" altLang="uk-UA" sz="2000" dirty="0">
                <a:solidFill>
                  <a:srgbClr val="002949"/>
                </a:solidFill>
              </a:rPr>
              <a:t> </a:t>
            </a:r>
            <a:r>
              <a:rPr lang="ru-RU" altLang="uk-UA" sz="2000" dirty="0" err="1">
                <a:solidFill>
                  <a:srgbClr val="002949"/>
                </a:solidFill>
              </a:rPr>
              <a:t>позивач</a:t>
            </a:r>
            <a:r>
              <a:rPr lang="ru-RU" altLang="uk-UA" sz="2000" dirty="0">
                <a:solidFill>
                  <a:srgbClr val="002949"/>
                </a:solidFill>
              </a:rPr>
              <a:t>, </a:t>
            </a:r>
            <a:r>
              <a:rPr lang="ru-RU" altLang="uk-UA" sz="2000" dirty="0" err="1">
                <a:solidFill>
                  <a:srgbClr val="002949"/>
                </a:solidFill>
              </a:rPr>
              <a:t>під</a:t>
            </a:r>
            <a:r>
              <a:rPr lang="ru-RU" altLang="uk-UA" sz="2000" dirty="0">
                <a:solidFill>
                  <a:srgbClr val="002949"/>
                </a:solidFill>
              </a:rPr>
              <a:t> час </a:t>
            </a:r>
            <a:r>
              <a:rPr lang="ru-RU" altLang="uk-UA" sz="2000" dirty="0" err="1">
                <a:solidFill>
                  <a:srgbClr val="002949"/>
                </a:solidFill>
              </a:rPr>
              <a:t>розгляду</a:t>
            </a:r>
            <a:r>
              <a:rPr lang="ru-RU" altLang="uk-UA" sz="2000" dirty="0">
                <a:solidFill>
                  <a:srgbClr val="002949"/>
                </a:solidFill>
              </a:rPr>
              <a:t> </a:t>
            </a:r>
            <a:r>
              <a:rPr lang="ru-RU" altLang="uk-UA" sz="2000" dirty="0" err="1">
                <a:solidFill>
                  <a:srgbClr val="002949"/>
                </a:solidFill>
              </a:rPr>
              <a:t>адміністративної</a:t>
            </a:r>
            <a:r>
              <a:rPr lang="ru-RU" altLang="uk-UA" sz="2000" dirty="0">
                <a:solidFill>
                  <a:srgbClr val="002949"/>
                </a:solidFill>
              </a:rPr>
              <a:t> </a:t>
            </a:r>
            <a:r>
              <a:rPr lang="ru-RU" altLang="uk-UA" sz="2000" dirty="0" err="1">
                <a:solidFill>
                  <a:srgbClr val="002949"/>
                </a:solidFill>
              </a:rPr>
              <a:t>справи</a:t>
            </a:r>
            <a:r>
              <a:rPr lang="ru-RU" altLang="uk-UA" sz="2000" dirty="0">
                <a:solidFill>
                  <a:srgbClr val="002949"/>
                </a:solidFill>
              </a:rPr>
              <a:t> №753/10876/14-а, вона </a:t>
            </a:r>
            <a:r>
              <a:rPr lang="ru-RU" altLang="uk-UA" sz="2000" dirty="0" err="1">
                <a:solidFill>
                  <a:srgbClr val="002949"/>
                </a:solidFill>
              </a:rPr>
              <a:t>видалилась</a:t>
            </a:r>
            <a:r>
              <a:rPr lang="ru-RU" altLang="uk-UA" sz="2000" dirty="0">
                <a:solidFill>
                  <a:srgbClr val="002949"/>
                </a:solidFill>
              </a:rPr>
              <a:t> до нарадчої </a:t>
            </a:r>
            <a:r>
              <a:rPr lang="ru-RU" altLang="uk-UA" sz="2000" dirty="0" err="1">
                <a:solidFill>
                  <a:srgbClr val="002949"/>
                </a:solidFill>
              </a:rPr>
              <a:t>кімнати</a:t>
            </a:r>
            <a:r>
              <a:rPr lang="ru-RU" altLang="uk-UA" sz="2000" dirty="0">
                <a:solidFill>
                  <a:srgbClr val="002949"/>
                </a:solidFill>
              </a:rPr>
              <a:t> для </a:t>
            </a:r>
            <a:r>
              <a:rPr lang="ru-RU" altLang="uk-UA" sz="2000" dirty="0" err="1">
                <a:solidFill>
                  <a:srgbClr val="002949"/>
                </a:solidFill>
              </a:rPr>
              <a:t>ухвалення</a:t>
            </a:r>
            <a:r>
              <a:rPr lang="ru-RU" altLang="uk-UA" sz="2000" dirty="0">
                <a:solidFill>
                  <a:srgbClr val="002949"/>
                </a:solidFill>
              </a:rPr>
              <a:t> </a:t>
            </a:r>
            <a:r>
              <a:rPr lang="ru-RU" altLang="uk-UA" sz="2000" dirty="0" err="1">
                <a:solidFill>
                  <a:srgbClr val="002949"/>
                </a:solidFill>
              </a:rPr>
              <a:t>рішення</a:t>
            </a:r>
            <a:r>
              <a:rPr lang="ru-RU" altLang="uk-UA" sz="2000" dirty="0">
                <a:solidFill>
                  <a:srgbClr val="002949"/>
                </a:solidFill>
              </a:rPr>
              <a:t> без </a:t>
            </a:r>
            <a:r>
              <a:rPr lang="ru-RU" altLang="uk-UA" sz="2000" dirty="0" err="1">
                <a:solidFill>
                  <a:srgbClr val="002949"/>
                </a:solidFill>
              </a:rPr>
              <a:t>мантії</a:t>
            </a:r>
            <a:r>
              <a:rPr lang="ru-RU" altLang="uk-UA" sz="2000" dirty="0">
                <a:solidFill>
                  <a:srgbClr val="002949"/>
                </a:solidFill>
              </a:rPr>
              <a:t> та нагрудного знака, </a:t>
            </a:r>
            <a:r>
              <a:rPr lang="ru-RU" altLang="uk-UA" sz="2000" dirty="0" err="1">
                <a:solidFill>
                  <a:srgbClr val="002949"/>
                </a:solidFill>
              </a:rPr>
              <a:t>оскільки</a:t>
            </a:r>
            <a:r>
              <a:rPr lang="ru-RU" altLang="uk-UA" sz="2000" dirty="0">
                <a:solidFill>
                  <a:srgbClr val="002949"/>
                </a:solidFill>
              </a:rPr>
              <a:t> мала </a:t>
            </a:r>
            <a:r>
              <a:rPr lang="ru-RU" altLang="uk-UA" sz="2000" dirty="0" err="1">
                <a:solidFill>
                  <a:srgbClr val="002949"/>
                </a:solidFill>
              </a:rPr>
              <a:t>погане</a:t>
            </a:r>
            <a:r>
              <a:rPr lang="ru-RU" altLang="uk-UA" sz="2000" dirty="0">
                <a:solidFill>
                  <a:srgbClr val="002949"/>
                </a:solidFill>
              </a:rPr>
              <a:t> </a:t>
            </a:r>
            <a:r>
              <a:rPr lang="ru-RU" altLang="uk-UA" sz="2000" dirty="0" err="1">
                <a:solidFill>
                  <a:srgbClr val="002949"/>
                </a:solidFill>
              </a:rPr>
              <a:t>самопочуття</a:t>
            </a:r>
            <a:r>
              <a:rPr lang="ru-RU" altLang="uk-UA" sz="2000" dirty="0">
                <a:solidFill>
                  <a:srgbClr val="002949"/>
                </a:solidFill>
              </a:rPr>
              <a:t> через спеку. </a:t>
            </a:r>
            <a:r>
              <a:rPr lang="ru-RU" altLang="uk-UA" sz="2000" dirty="0" err="1">
                <a:solidFill>
                  <a:srgbClr val="002949"/>
                </a:solidFill>
              </a:rPr>
              <a:t>Мантію</a:t>
            </a:r>
            <a:r>
              <a:rPr lang="ru-RU" altLang="uk-UA" sz="2000" dirty="0">
                <a:solidFill>
                  <a:srgbClr val="002949"/>
                </a:solidFill>
              </a:rPr>
              <a:t> і </a:t>
            </a:r>
            <a:r>
              <a:rPr lang="ru-RU" altLang="uk-UA" sz="2000" dirty="0" err="1">
                <a:solidFill>
                  <a:srgbClr val="002949"/>
                </a:solidFill>
              </a:rPr>
              <a:t>нагрудний</a:t>
            </a:r>
            <a:r>
              <a:rPr lang="ru-RU" altLang="uk-UA" sz="2000" dirty="0">
                <a:solidFill>
                  <a:srgbClr val="002949"/>
                </a:solidFill>
              </a:rPr>
              <a:t> знак вона </a:t>
            </a:r>
            <a:r>
              <a:rPr lang="ru-RU" altLang="uk-UA" sz="2000" dirty="0" err="1">
                <a:solidFill>
                  <a:srgbClr val="002949"/>
                </a:solidFill>
              </a:rPr>
              <a:t>знімала</a:t>
            </a:r>
            <a:r>
              <a:rPr lang="ru-RU" altLang="uk-UA" sz="2000" dirty="0">
                <a:solidFill>
                  <a:srgbClr val="002949"/>
                </a:solidFill>
              </a:rPr>
              <a:t> та </a:t>
            </a:r>
            <a:r>
              <a:rPr lang="ru-RU" altLang="uk-UA" sz="2000" dirty="0" err="1">
                <a:solidFill>
                  <a:srgbClr val="002949"/>
                </a:solidFill>
              </a:rPr>
              <a:t>одягала</a:t>
            </a:r>
            <a:r>
              <a:rPr lang="ru-RU" altLang="uk-UA" sz="2000" dirty="0">
                <a:solidFill>
                  <a:srgbClr val="002949"/>
                </a:solidFill>
              </a:rPr>
              <a:t> </a:t>
            </a:r>
            <a:r>
              <a:rPr lang="ru-RU" altLang="uk-UA" sz="2000" dirty="0" err="1">
                <a:solidFill>
                  <a:srgbClr val="002949"/>
                </a:solidFill>
              </a:rPr>
              <a:t>після</a:t>
            </a:r>
            <a:r>
              <a:rPr lang="ru-RU" altLang="uk-UA" sz="2000" dirty="0">
                <a:solidFill>
                  <a:srgbClr val="002949"/>
                </a:solidFill>
              </a:rPr>
              <a:t> </a:t>
            </a:r>
            <a:r>
              <a:rPr lang="ru-RU" altLang="uk-UA" sz="2000" dirty="0" err="1">
                <a:solidFill>
                  <a:srgbClr val="002949"/>
                </a:solidFill>
              </a:rPr>
              <a:t>виходу</a:t>
            </a:r>
            <a:r>
              <a:rPr lang="ru-RU" altLang="uk-UA" sz="2000" dirty="0">
                <a:solidFill>
                  <a:srgbClr val="002949"/>
                </a:solidFill>
              </a:rPr>
              <a:t> </a:t>
            </a:r>
            <a:r>
              <a:rPr lang="ru-RU" altLang="uk-UA" sz="2000" dirty="0" err="1">
                <a:solidFill>
                  <a:srgbClr val="002949"/>
                </a:solidFill>
              </a:rPr>
              <a:t>із</a:t>
            </a:r>
            <a:r>
              <a:rPr lang="ru-RU" altLang="uk-UA" sz="2000" dirty="0">
                <a:solidFill>
                  <a:srgbClr val="002949"/>
                </a:solidFill>
              </a:rPr>
              <a:t> </a:t>
            </a:r>
            <a:r>
              <a:rPr lang="ru-RU" altLang="uk-UA" sz="2000" dirty="0" err="1">
                <a:solidFill>
                  <a:srgbClr val="002949"/>
                </a:solidFill>
              </a:rPr>
              <a:t>нарадчої</a:t>
            </a:r>
            <a:r>
              <a:rPr lang="ru-RU" altLang="uk-UA" sz="2000" dirty="0">
                <a:solidFill>
                  <a:srgbClr val="002949"/>
                </a:solidFill>
              </a:rPr>
              <a:t> </a:t>
            </a:r>
            <a:r>
              <a:rPr lang="ru-RU" altLang="uk-UA" sz="2000" dirty="0" err="1">
                <a:solidFill>
                  <a:srgbClr val="002949"/>
                </a:solidFill>
              </a:rPr>
              <a:t>кімнати</a:t>
            </a:r>
            <a:r>
              <a:rPr lang="ru-RU" altLang="uk-UA" sz="2000" dirty="0">
                <a:solidFill>
                  <a:srgbClr val="002949"/>
                </a:solidFill>
              </a:rPr>
              <a:t> у </a:t>
            </a:r>
            <a:r>
              <a:rPr lang="ru-RU" altLang="uk-UA" sz="2000" dirty="0" err="1">
                <a:solidFill>
                  <a:srgbClr val="002949"/>
                </a:solidFill>
              </a:rPr>
              <a:t>залі</a:t>
            </a:r>
            <a:r>
              <a:rPr lang="ru-RU" altLang="uk-UA" sz="2000" dirty="0">
                <a:solidFill>
                  <a:srgbClr val="002949"/>
                </a:solidFill>
              </a:rPr>
              <a:t> судового </a:t>
            </a:r>
            <a:r>
              <a:rPr lang="ru-RU" altLang="uk-UA" sz="2000" dirty="0" err="1">
                <a:solidFill>
                  <a:srgbClr val="002949"/>
                </a:solidFill>
              </a:rPr>
              <a:t>засідання</a:t>
            </a:r>
            <a:r>
              <a:rPr lang="ru-RU" altLang="uk-UA" sz="2000" dirty="0">
                <a:solidFill>
                  <a:srgbClr val="002949"/>
                </a:solidFill>
              </a:rPr>
              <a:t> при особах, </a:t>
            </a:r>
            <a:r>
              <a:rPr lang="ru-RU" altLang="uk-UA" sz="2000" dirty="0" err="1">
                <a:solidFill>
                  <a:srgbClr val="002949"/>
                </a:solidFill>
              </a:rPr>
              <a:t>які</a:t>
            </a:r>
            <a:r>
              <a:rPr lang="ru-RU" altLang="uk-UA" sz="2000" dirty="0">
                <a:solidFill>
                  <a:srgbClr val="002949"/>
                </a:solidFill>
              </a:rPr>
              <a:t> </a:t>
            </a:r>
            <a:r>
              <a:rPr lang="ru-RU" altLang="uk-UA" sz="2000" dirty="0" err="1">
                <a:solidFill>
                  <a:srgbClr val="002949"/>
                </a:solidFill>
              </a:rPr>
              <a:t>беруть</a:t>
            </a:r>
            <a:r>
              <a:rPr lang="ru-RU" altLang="uk-UA" sz="2000" dirty="0">
                <a:solidFill>
                  <a:srgbClr val="002949"/>
                </a:solidFill>
              </a:rPr>
              <a:t> участь у </a:t>
            </a:r>
            <a:r>
              <a:rPr lang="ru-RU" altLang="uk-UA" sz="2000" dirty="0" err="1">
                <a:solidFill>
                  <a:srgbClr val="002949"/>
                </a:solidFill>
              </a:rPr>
              <a:t>справі</a:t>
            </a:r>
            <a:r>
              <a:rPr lang="ru-RU" altLang="uk-UA" sz="2000" dirty="0">
                <a:solidFill>
                  <a:srgbClr val="002949"/>
                </a:solidFill>
              </a:rPr>
              <a:t>, та </a:t>
            </a:r>
            <a:r>
              <a:rPr lang="ru-RU" altLang="uk-UA" sz="2000" dirty="0" err="1">
                <a:solidFill>
                  <a:srgbClr val="002949"/>
                </a:solidFill>
              </a:rPr>
              <a:t>секретарі</a:t>
            </a:r>
            <a:r>
              <a:rPr lang="ru-RU" altLang="uk-UA" sz="20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000" dirty="0">
                <a:solidFill>
                  <a:srgbClr val="002949"/>
                </a:solidFill>
              </a:rPr>
              <a:t>ВАСУ </a:t>
            </a:r>
            <a:r>
              <a:rPr lang="ru-RU" altLang="uk-UA" sz="2000" dirty="0" err="1">
                <a:solidFill>
                  <a:srgbClr val="002949"/>
                </a:solidFill>
              </a:rPr>
              <a:t>погодився</a:t>
            </a:r>
            <a:r>
              <a:rPr lang="ru-RU" altLang="uk-UA" sz="2000" dirty="0">
                <a:solidFill>
                  <a:srgbClr val="002949"/>
                </a:solidFill>
              </a:rPr>
              <a:t> з </a:t>
            </a:r>
            <a:r>
              <a:rPr lang="ru-RU" altLang="uk-UA" sz="2000" dirty="0" err="1">
                <a:solidFill>
                  <a:srgbClr val="002949"/>
                </a:solidFill>
              </a:rPr>
              <a:t>висновками</a:t>
            </a:r>
            <a:r>
              <a:rPr lang="ru-RU" altLang="uk-UA" sz="2000" dirty="0">
                <a:solidFill>
                  <a:srgbClr val="002949"/>
                </a:solidFill>
              </a:rPr>
              <a:t> </a:t>
            </a:r>
            <a:r>
              <a:rPr lang="ru-RU" altLang="uk-UA" sz="2000" dirty="0" err="1">
                <a:solidFill>
                  <a:srgbClr val="002949"/>
                </a:solidFill>
              </a:rPr>
              <a:t>Комісії</a:t>
            </a:r>
            <a:r>
              <a:rPr lang="ru-RU" altLang="uk-UA" sz="2000" dirty="0">
                <a:solidFill>
                  <a:srgbClr val="002949"/>
                </a:solidFill>
              </a:rPr>
              <a:t> про </a:t>
            </a:r>
            <a:r>
              <a:rPr lang="ru-RU" altLang="uk-UA" sz="2000" dirty="0" err="1">
                <a:solidFill>
                  <a:srgbClr val="002949"/>
                </a:solidFill>
              </a:rPr>
              <a:t>притягнення</a:t>
            </a:r>
            <a:r>
              <a:rPr lang="ru-RU" altLang="uk-UA" sz="2000" dirty="0">
                <a:solidFill>
                  <a:srgbClr val="002949"/>
                </a:solidFill>
              </a:rPr>
              <a:t> </a:t>
            </a:r>
            <a:r>
              <a:rPr lang="ru-RU" altLang="uk-UA" sz="2000" dirty="0" err="1">
                <a:solidFill>
                  <a:srgbClr val="002949"/>
                </a:solidFill>
              </a:rPr>
              <a:t>судді</a:t>
            </a:r>
            <a:r>
              <a:rPr lang="ru-RU" altLang="uk-UA" sz="2000" dirty="0">
                <a:solidFill>
                  <a:srgbClr val="002949"/>
                </a:solidFill>
              </a:rPr>
              <a:t> до </a:t>
            </a:r>
            <a:r>
              <a:rPr lang="ru-RU" altLang="uk-UA" sz="2000" dirty="0" err="1">
                <a:solidFill>
                  <a:srgbClr val="002949"/>
                </a:solidFill>
              </a:rPr>
              <a:t>дисциплінарної</a:t>
            </a:r>
            <a:r>
              <a:rPr lang="ru-RU" altLang="uk-UA" sz="2000" dirty="0">
                <a:solidFill>
                  <a:srgbClr val="002949"/>
                </a:solidFill>
              </a:rPr>
              <a:t> </a:t>
            </a:r>
            <a:r>
              <a:rPr lang="ru-RU" altLang="uk-UA" sz="2000" dirty="0" err="1">
                <a:solidFill>
                  <a:srgbClr val="002949"/>
                </a:solidFill>
              </a:rPr>
              <a:t>відповідальності</a:t>
            </a:r>
            <a:r>
              <a:rPr lang="ru-RU" altLang="uk-UA" sz="2000" dirty="0">
                <a:solidFill>
                  <a:srgbClr val="002949"/>
                </a:solidFill>
              </a:rPr>
              <a:t> з </a:t>
            </a:r>
            <a:r>
              <a:rPr lang="ru-RU" altLang="uk-UA" sz="2000" dirty="0" err="1">
                <a:solidFill>
                  <a:srgbClr val="002949"/>
                </a:solidFill>
              </a:rPr>
              <a:t>підстав</a:t>
            </a:r>
            <a:r>
              <a:rPr lang="ru-RU" altLang="uk-UA" sz="2000" dirty="0">
                <a:solidFill>
                  <a:srgbClr val="002949"/>
                </a:solidFill>
              </a:rPr>
              <a:t>, </a:t>
            </a:r>
            <a:r>
              <a:rPr lang="ru-RU" altLang="uk-UA" sz="2000" dirty="0" err="1">
                <a:solidFill>
                  <a:srgbClr val="002949"/>
                </a:solidFill>
              </a:rPr>
              <a:t>передбачених</a:t>
            </a:r>
            <a:r>
              <a:rPr lang="ru-RU" altLang="uk-UA" sz="2000" dirty="0">
                <a:solidFill>
                  <a:srgbClr val="002949"/>
                </a:solidFill>
              </a:rPr>
              <a:t> пунктом 4 </a:t>
            </a:r>
            <a:r>
              <a:rPr lang="ru-RU" altLang="uk-UA" sz="2000" dirty="0" err="1">
                <a:solidFill>
                  <a:srgbClr val="002949"/>
                </a:solidFill>
              </a:rPr>
              <a:t>частини</a:t>
            </a:r>
            <a:r>
              <a:rPr lang="ru-RU" altLang="uk-UA" sz="2000" dirty="0">
                <a:solidFill>
                  <a:srgbClr val="002949"/>
                </a:solidFill>
              </a:rPr>
              <a:t> </a:t>
            </a:r>
            <a:r>
              <a:rPr lang="ru-RU" altLang="uk-UA" sz="2000" dirty="0" err="1">
                <a:solidFill>
                  <a:srgbClr val="002949"/>
                </a:solidFill>
              </a:rPr>
              <a:t>першої</a:t>
            </a:r>
            <a:r>
              <a:rPr lang="ru-RU" altLang="uk-UA" sz="2000" dirty="0">
                <a:solidFill>
                  <a:srgbClr val="002949"/>
                </a:solidFill>
              </a:rPr>
              <a:t> </a:t>
            </a:r>
            <a:r>
              <a:rPr lang="ru-RU" altLang="uk-UA" sz="2000" dirty="0" err="1">
                <a:solidFill>
                  <a:srgbClr val="002949"/>
                </a:solidFill>
              </a:rPr>
              <a:t>статті</a:t>
            </a:r>
            <a:r>
              <a:rPr lang="ru-RU" altLang="uk-UA" sz="2000" dirty="0">
                <a:solidFill>
                  <a:srgbClr val="002949"/>
                </a:solidFill>
              </a:rPr>
              <a:t> 83 Закону </a:t>
            </a:r>
            <a:r>
              <a:rPr lang="ru-RU" altLang="uk-UA" sz="2000" dirty="0" err="1">
                <a:solidFill>
                  <a:srgbClr val="002949"/>
                </a:solidFill>
              </a:rPr>
              <a:t>України</a:t>
            </a:r>
            <a:r>
              <a:rPr lang="ru-RU" altLang="uk-UA" sz="2000" dirty="0">
                <a:solidFill>
                  <a:srgbClr val="002949"/>
                </a:solidFill>
              </a:rPr>
              <a:t> «Про </a:t>
            </a:r>
            <a:r>
              <a:rPr lang="ru-RU" altLang="uk-UA" sz="2000" dirty="0" err="1">
                <a:solidFill>
                  <a:srgbClr val="002949"/>
                </a:solidFill>
              </a:rPr>
              <a:t>судоустрій</a:t>
            </a:r>
            <a:r>
              <a:rPr lang="ru-RU" altLang="uk-UA" sz="2000" dirty="0">
                <a:solidFill>
                  <a:srgbClr val="002949"/>
                </a:solidFill>
              </a:rPr>
              <a:t> і статус </a:t>
            </a:r>
            <a:r>
              <a:rPr lang="ru-RU" altLang="uk-UA" sz="2000" dirty="0" err="1">
                <a:solidFill>
                  <a:srgbClr val="002949"/>
                </a:solidFill>
              </a:rPr>
              <a:t>суддів</a:t>
            </a:r>
            <a:r>
              <a:rPr lang="ru-RU" altLang="uk-UA" sz="2000" dirty="0">
                <a:solidFill>
                  <a:srgbClr val="002949"/>
                </a:solidFill>
              </a:rPr>
              <a:t>», та </a:t>
            </a:r>
            <a:r>
              <a:rPr lang="ru-RU" altLang="uk-UA" sz="2000" dirty="0" err="1">
                <a:solidFill>
                  <a:srgbClr val="002949"/>
                </a:solidFill>
              </a:rPr>
              <a:t>застосування</a:t>
            </a:r>
            <a:r>
              <a:rPr lang="ru-RU" altLang="uk-UA" sz="2000" dirty="0">
                <a:solidFill>
                  <a:srgbClr val="002949"/>
                </a:solidFill>
              </a:rPr>
              <a:t> до </a:t>
            </a:r>
            <a:r>
              <a:rPr lang="ru-RU" altLang="uk-UA" sz="2000" dirty="0" err="1">
                <a:solidFill>
                  <a:srgbClr val="002949"/>
                </a:solidFill>
              </a:rPr>
              <a:t>неї</a:t>
            </a:r>
            <a:r>
              <a:rPr lang="ru-RU" altLang="uk-UA" sz="2000" dirty="0">
                <a:solidFill>
                  <a:srgbClr val="002949"/>
                </a:solidFill>
              </a:rPr>
              <a:t> </a:t>
            </a:r>
            <a:r>
              <a:rPr lang="ru-RU" altLang="uk-UA" sz="2000" dirty="0" err="1">
                <a:solidFill>
                  <a:srgbClr val="002949"/>
                </a:solidFill>
              </a:rPr>
              <a:t>дисциплінарного</a:t>
            </a:r>
            <a:r>
              <a:rPr lang="ru-RU" altLang="uk-UA" sz="2000" dirty="0">
                <a:solidFill>
                  <a:srgbClr val="002949"/>
                </a:solidFill>
              </a:rPr>
              <a:t> </a:t>
            </a:r>
            <a:r>
              <a:rPr lang="ru-RU" altLang="uk-UA" sz="2000" dirty="0" err="1">
                <a:solidFill>
                  <a:srgbClr val="002949"/>
                </a:solidFill>
              </a:rPr>
              <a:t>стягнення</a:t>
            </a:r>
            <a:r>
              <a:rPr lang="ru-RU" altLang="uk-UA" sz="2000" dirty="0">
                <a:solidFill>
                  <a:srgbClr val="002949"/>
                </a:solidFill>
              </a:rPr>
              <a:t> </a:t>
            </a:r>
            <a:r>
              <a:rPr lang="ru-RU" altLang="uk-UA" sz="2000" dirty="0" err="1">
                <a:solidFill>
                  <a:srgbClr val="002949"/>
                </a:solidFill>
              </a:rPr>
              <a:t>згідно</a:t>
            </a:r>
            <a:r>
              <a:rPr lang="ru-RU" altLang="uk-UA" sz="2000" dirty="0">
                <a:solidFill>
                  <a:srgbClr val="002949"/>
                </a:solidFill>
              </a:rPr>
              <a:t> </a:t>
            </a:r>
            <a:r>
              <a:rPr lang="ru-RU" altLang="uk-UA" sz="2000" dirty="0" err="1">
                <a:solidFill>
                  <a:srgbClr val="002949"/>
                </a:solidFill>
              </a:rPr>
              <a:t>із</a:t>
            </a:r>
            <a:r>
              <a:rPr lang="ru-RU" altLang="uk-UA" sz="2000" dirty="0">
                <a:solidFill>
                  <a:srgbClr val="002949"/>
                </a:solidFill>
              </a:rPr>
              <a:t> новою </a:t>
            </a:r>
            <a:r>
              <a:rPr lang="ru-RU" altLang="uk-UA" sz="2000" dirty="0" err="1">
                <a:solidFill>
                  <a:srgbClr val="002949"/>
                </a:solidFill>
              </a:rPr>
              <a:t>редакцією</a:t>
            </a:r>
            <a:r>
              <a:rPr lang="ru-RU" altLang="uk-UA" sz="2000" dirty="0">
                <a:solidFill>
                  <a:srgbClr val="002949"/>
                </a:solidFill>
              </a:rPr>
              <a:t> </a:t>
            </a:r>
            <a:r>
              <a:rPr lang="ru-RU" altLang="uk-UA" sz="2000" dirty="0" err="1">
                <a:solidFill>
                  <a:srgbClr val="002949"/>
                </a:solidFill>
              </a:rPr>
              <a:t>цього</a:t>
            </a:r>
            <a:r>
              <a:rPr lang="ru-RU" altLang="uk-UA" sz="2000" dirty="0">
                <a:solidFill>
                  <a:srgbClr val="002949"/>
                </a:solidFill>
              </a:rPr>
              <a:t> Закону у </a:t>
            </a:r>
            <a:r>
              <a:rPr lang="ru-RU" altLang="uk-UA" sz="2000" dirty="0" err="1">
                <a:solidFill>
                  <a:srgbClr val="002949"/>
                </a:solidFill>
              </a:rPr>
              <a:t>виді</a:t>
            </a:r>
            <a:r>
              <a:rPr lang="ru-RU" altLang="uk-UA" sz="2000" dirty="0">
                <a:solidFill>
                  <a:srgbClr val="002949"/>
                </a:solidFill>
              </a:rPr>
              <a:t> </a:t>
            </a:r>
            <a:r>
              <a:rPr lang="ru-RU" altLang="uk-UA" sz="2000" dirty="0" err="1">
                <a:solidFill>
                  <a:srgbClr val="002949"/>
                </a:solidFill>
              </a:rPr>
              <a:t>попередження</a:t>
            </a:r>
            <a:r>
              <a:rPr lang="ru-RU" altLang="uk-UA" sz="20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2" y="485981"/>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a:t>
            </a:r>
            <a:r>
              <a:rPr lang="ru-RU" altLang="uk-UA" sz="2200" dirty="0" err="1">
                <a:solidFill>
                  <a:srgbClr val="004E9E"/>
                </a:solidFill>
              </a:rPr>
              <a:t>Вищий</a:t>
            </a:r>
            <a:r>
              <a:rPr lang="ru-RU" altLang="uk-UA" sz="2200" dirty="0">
                <a:solidFill>
                  <a:srgbClr val="004E9E"/>
                </a:solidFill>
              </a:rPr>
              <a:t> </a:t>
            </a:r>
            <a:r>
              <a:rPr lang="ru-RU" altLang="uk-UA" sz="2200" dirty="0" err="1">
                <a:solidFill>
                  <a:srgbClr val="004E9E"/>
                </a:solidFill>
              </a:rPr>
              <a:t>адміністративний</a:t>
            </a:r>
            <a:r>
              <a:rPr lang="ru-RU" altLang="uk-UA" sz="2200" dirty="0">
                <a:solidFill>
                  <a:srgbClr val="004E9E"/>
                </a:solidFill>
              </a:rPr>
              <a:t> суд </a:t>
            </a:r>
            <a:r>
              <a:rPr lang="ru-RU" altLang="uk-UA" sz="2200" dirty="0" err="1">
                <a:solidFill>
                  <a:srgbClr val="004E9E"/>
                </a:solidFill>
              </a:rPr>
              <a:t>України</a:t>
            </a:r>
            <a:r>
              <a:rPr lang="ru-RU" altLang="uk-UA" sz="2200" dirty="0">
                <a:solidFill>
                  <a:srgbClr val="004E9E"/>
                </a:solidFill>
              </a:rPr>
              <a:t> </a:t>
            </a:r>
            <a:r>
              <a:rPr lang="ru-RU" altLang="uk-UA" sz="2200" dirty="0" err="1">
                <a:solidFill>
                  <a:srgbClr val="004E9E"/>
                </a:solidFill>
              </a:rPr>
              <a:t>від</a:t>
            </a:r>
            <a:r>
              <a:rPr lang="ru-RU" altLang="uk-UA" sz="2200" dirty="0">
                <a:solidFill>
                  <a:srgbClr val="004E9E"/>
                </a:solidFill>
              </a:rPr>
              <a:t> 23 </a:t>
            </a:r>
            <a:r>
              <a:rPr lang="ru-RU" altLang="uk-UA" sz="2200" dirty="0" err="1">
                <a:solidFill>
                  <a:srgbClr val="004E9E"/>
                </a:solidFill>
              </a:rPr>
              <a:t>жовтня</a:t>
            </a:r>
            <a:r>
              <a:rPr lang="ru-RU" altLang="uk-UA" sz="2200" dirty="0">
                <a:solidFill>
                  <a:srgbClr val="004E9E"/>
                </a:solidFill>
              </a:rPr>
              <a:t> 2015 року № П/800/252/15</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30</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98508045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58363" y="916868"/>
            <a:ext cx="11268075" cy="477053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endParaRPr lang="ru-RU" altLang="uk-UA" sz="2200"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2200" dirty="0" err="1">
                <a:solidFill>
                  <a:srgbClr val="002949"/>
                </a:solidFill>
              </a:rPr>
              <a:t>Відповідно</a:t>
            </a:r>
            <a:r>
              <a:rPr lang="ru-RU" altLang="uk-UA" sz="2200" dirty="0">
                <a:solidFill>
                  <a:srgbClr val="002949"/>
                </a:solidFill>
              </a:rPr>
              <a:t> до </a:t>
            </a:r>
            <a:r>
              <a:rPr lang="ru-RU" altLang="uk-UA" sz="2200" dirty="0" err="1">
                <a:solidFill>
                  <a:srgbClr val="002949"/>
                </a:solidFill>
              </a:rPr>
              <a:t>частини</a:t>
            </a:r>
            <a:r>
              <a:rPr lang="ru-RU" altLang="uk-UA" sz="2200" dirty="0">
                <a:solidFill>
                  <a:srgbClr val="002949"/>
                </a:solidFill>
              </a:rPr>
              <a:t> </a:t>
            </a:r>
            <a:r>
              <a:rPr lang="ru-RU" altLang="uk-UA" sz="2200" dirty="0" err="1">
                <a:solidFill>
                  <a:srgbClr val="002949"/>
                </a:solidFill>
              </a:rPr>
              <a:t>другої</a:t>
            </a:r>
            <a:r>
              <a:rPr lang="ru-RU" altLang="uk-UA" sz="2200" dirty="0">
                <a:solidFill>
                  <a:srgbClr val="002949"/>
                </a:solidFill>
              </a:rPr>
              <a:t> </a:t>
            </a:r>
            <a:r>
              <a:rPr lang="ru-RU" altLang="uk-UA" sz="2200" dirty="0" err="1">
                <a:solidFill>
                  <a:srgbClr val="002949"/>
                </a:solidFill>
              </a:rPr>
              <a:t>статті</a:t>
            </a:r>
            <a:r>
              <a:rPr lang="ru-RU" altLang="uk-UA" sz="2200" dirty="0">
                <a:solidFill>
                  <a:srgbClr val="002949"/>
                </a:solidFill>
              </a:rPr>
              <a:t> 19 </a:t>
            </a:r>
            <a:r>
              <a:rPr lang="ru-RU" altLang="uk-UA" sz="2200" dirty="0" err="1">
                <a:solidFill>
                  <a:srgbClr val="002949"/>
                </a:solidFill>
              </a:rPr>
              <a:t>Конституції</a:t>
            </a:r>
            <a:r>
              <a:rPr lang="ru-RU" altLang="uk-UA" sz="2200" dirty="0">
                <a:solidFill>
                  <a:srgbClr val="002949"/>
                </a:solidFill>
              </a:rPr>
              <a:t> України </a:t>
            </a:r>
            <a:r>
              <a:rPr lang="ru-RU" altLang="uk-UA" sz="2200" dirty="0" err="1">
                <a:solidFill>
                  <a:srgbClr val="002949"/>
                </a:solidFill>
              </a:rPr>
              <a:t>органи</a:t>
            </a:r>
            <a:r>
              <a:rPr lang="ru-RU" altLang="uk-UA" sz="2200" dirty="0">
                <a:solidFill>
                  <a:srgbClr val="002949"/>
                </a:solidFill>
              </a:rPr>
              <a:t> </a:t>
            </a:r>
            <a:r>
              <a:rPr lang="ru-RU" altLang="uk-UA" sz="2200" dirty="0" err="1">
                <a:solidFill>
                  <a:srgbClr val="002949"/>
                </a:solidFill>
              </a:rPr>
              <a:t>державної</a:t>
            </a:r>
            <a:r>
              <a:rPr lang="ru-RU" altLang="uk-UA" sz="2200" dirty="0">
                <a:solidFill>
                  <a:srgbClr val="002949"/>
                </a:solidFill>
              </a:rPr>
              <a:t> </a:t>
            </a:r>
            <a:r>
              <a:rPr lang="ru-RU" altLang="uk-UA" sz="2200" dirty="0" err="1">
                <a:solidFill>
                  <a:srgbClr val="002949"/>
                </a:solidFill>
              </a:rPr>
              <a:t>влади</a:t>
            </a:r>
            <a:r>
              <a:rPr lang="ru-RU" altLang="uk-UA" sz="2200" dirty="0">
                <a:solidFill>
                  <a:srgbClr val="002949"/>
                </a:solidFill>
              </a:rPr>
              <a:t> та </a:t>
            </a:r>
            <a:r>
              <a:rPr lang="ru-RU" altLang="uk-UA" sz="2200" dirty="0" err="1">
                <a:solidFill>
                  <a:srgbClr val="002949"/>
                </a:solidFill>
              </a:rPr>
              <a:t>органи</a:t>
            </a:r>
            <a:r>
              <a:rPr lang="ru-RU" altLang="uk-UA" sz="2200" dirty="0">
                <a:solidFill>
                  <a:srgbClr val="002949"/>
                </a:solidFill>
              </a:rPr>
              <a:t> </a:t>
            </a:r>
            <a:r>
              <a:rPr lang="ru-RU" altLang="uk-UA" sz="2200" dirty="0" err="1">
                <a:solidFill>
                  <a:srgbClr val="002949"/>
                </a:solidFill>
              </a:rPr>
              <a:t>місцевого</a:t>
            </a:r>
            <a:r>
              <a:rPr lang="ru-RU" altLang="uk-UA" sz="2200" dirty="0">
                <a:solidFill>
                  <a:srgbClr val="002949"/>
                </a:solidFill>
              </a:rPr>
              <a:t> </a:t>
            </a:r>
            <a:r>
              <a:rPr lang="ru-RU" altLang="uk-UA" sz="2200" dirty="0" err="1">
                <a:solidFill>
                  <a:srgbClr val="002949"/>
                </a:solidFill>
              </a:rPr>
              <a:t>самоврядування</a:t>
            </a:r>
            <a:r>
              <a:rPr lang="ru-RU" altLang="uk-UA" sz="2200" dirty="0">
                <a:solidFill>
                  <a:srgbClr val="002949"/>
                </a:solidFill>
              </a:rPr>
              <a:t>, </a:t>
            </a:r>
            <a:r>
              <a:rPr lang="ru-RU" altLang="uk-UA" sz="2200" dirty="0" err="1">
                <a:solidFill>
                  <a:srgbClr val="002949"/>
                </a:solidFill>
              </a:rPr>
              <a:t>їх</a:t>
            </a:r>
            <a:r>
              <a:rPr lang="ru-RU" altLang="uk-UA" sz="2200" dirty="0">
                <a:solidFill>
                  <a:srgbClr val="002949"/>
                </a:solidFill>
              </a:rPr>
              <a:t> </a:t>
            </a:r>
            <a:r>
              <a:rPr lang="ru-RU" altLang="uk-UA" sz="2200" dirty="0" err="1">
                <a:solidFill>
                  <a:srgbClr val="002949"/>
                </a:solidFill>
              </a:rPr>
              <a:t>посадові</a:t>
            </a:r>
            <a:r>
              <a:rPr lang="ru-RU" altLang="uk-UA" sz="2200" dirty="0">
                <a:solidFill>
                  <a:srgbClr val="002949"/>
                </a:solidFill>
              </a:rPr>
              <a:t> особи </a:t>
            </a:r>
            <a:r>
              <a:rPr lang="ru-RU" altLang="uk-UA" sz="2200" dirty="0" err="1">
                <a:solidFill>
                  <a:srgbClr val="002949"/>
                </a:solidFill>
              </a:rPr>
              <a:t>зобов'язані</a:t>
            </a:r>
            <a:r>
              <a:rPr lang="ru-RU" altLang="uk-UA" sz="2200" dirty="0">
                <a:solidFill>
                  <a:srgbClr val="002949"/>
                </a:solidFill>
              </a:rPr>
              <a:t> </a:t>
            </a:r>
            <a:r>
              <a:rPr lang="ru-RU" altLang="uk-UA" sz="2200" dirty="0" err="1">
                <a:solidFill>
                  <a:srgbClr val="002949"/>
                </a:solidFill>
              </a:rPr>
              <a:t>діяти</a:t>
            </a:r>
            <a:r>
              <a:rPr lang="ru-RU" altLang="uk-UA" sz="2200" dirty="0">
                <a:solidFill>
                  <a:srgbClr val="002949"/>
                </a:solidFill>
              </a:rPr>
              <a:t> </a:t>
            </a:r>
            <a:r>
              <a:rPr lang="ru-RU" altLang="uk-UA" sz="2200" dirty="0" err="1">
                <a:solidFill>
                  <a:srgbClr val="002949"/>
                </a:solidFill>
              </a:rPr>
              <a:t>лише</a:t>
            </a:r>
            <a:r>
              <a:rPr lang="ru-RU" altLang="uk-UA" sz="2200" dirty="0">
                <a:solidFill>
                  <a:srgbClr val="002949"/>
                </a:solidFill>
              </a:rPr>
              <a:t> на </a:t>
            </a:r>
            <a:r>
              <a:rPr lang="ru-RU" altLang="uk-UA" sz="2200" dirty="0" err="1">
                <a:solidFill>
                  <a:srgbClr val="002949"/>
                </a:solidFill>
              </a:rPr>
              <a:t>підставі</a:t>
            </a:r>
            <a:r>
              <a:rPr lang="ru-RU" altLang="uk-UA" sz="2200" dirty="0">
                <a:solidFill>
                  <a:srgbClr val="002949"/>
                </a:solidFill>
              </a:rPr>
              <a:t>, в межах </a:t>
            </a:r>
            <a:r>
              <a:rPr lang="ru-RU" altLang="uk-UA" sz="2200" dirty="0" err="1">
                <a:solidFill>
                  <a:srgbClr val="002949"/>
                </a:solidFill>
              </a:rPr>
              <a:t>повноважень</a:t>
            </a:r>
            <a:r>
              <a:rPr lang="ru-RU" altLang="uk-UA" sz="2200" dirty="0">
                <a:solidFill>
                  <a:srgbClr val="002949"/>
                </a:solidFill>
              </a:rPr>
              <a:t> та у </a:t>
            </a:r>
            <a:r>
              <a:rPr lang="ru-RU" altLang="uk-UA" sz="2200" dirty="0" err="1">
                <a:solidFill>
                  <a:srgbClr val="002949"/>
                </a:solidFill>
              </a:rPr>
              <a:t>спосіб</a:t>
            </a:r>
            <a:r>
              <a:rPr lang="ru-RU" altLang="uk-UA" sz="2200" dirty="0">
                <a:solidFill>
                  <a:srgbClr val="002949"/>
                </a:solidFill>
              </a:rPr>
              <a:t>, </a:t>
            </a:r>
            <a:r>
              <a:rPr lang="ru-RU" altLang="uk-UA" sz="2200" dirty="0" err="1">
                <a:solidFill>
                  <a:srgbClr val="002949"/>
                </a:solidFill>
              </a:rPr>
              <a:t>що</a:t>
            </a:r>
            <a:r>
              <a:rPr lang="ru-RU" altLang="uk-UA" sz="2200" dirty="0">
                <a:solidFill>
                  <a:srgbClr val="002949"/>
                </a:solidFill>
              </a:rPr>
              <a:t> </a:t>
            </a:r>
            <a:r>
              <a:rPr lang="ru-RU" altLang="uk-UA" sz="2200" dirty="0" err="1">
                <a:solidFill>
                  <a:srgbClr val="002949"/>
                </a:solidFill>
              </a:rPr>
              <a:t>передбачені</a:t>
            </a:r>
            <a:r>
              <a:rPr lang="ru-RU" altLang="uk-UA" sz="2200" dirty="0">
                <a:solidFill>
                  <a:srgbClr val="002949"/>
                </a:solidFill>
              </a:rPr>
              <a:t> </a:t>
            </a:r>
            <a:r>
              <a:rPr lang="ru-RU" altLang="uk-UA" sz="2200" dirty="0" err="1">
                <a:solidFill>
                  <a:srgbClr val="002949"/>
                </a:solidFill>
              </a:rPr>
              <a:t>Конституцією</a:t>
            </a:r>
            <a:r>
              <a:rPr lang="ru-RU" altLang="uk-UA" sz="2200" dirty="0">
                <a:solidFill>
                  <a:srgbClr val="002949"/>
                </a:solidFill>
              </a:rPr>
              <a:t> та законами України.</a:t>
            </a:r>
          </a:p>
          <a:p>
            <a:pPr algn="just">
              <a:lnSpc>
                <a:spcPct val="100000"/>
              </a:lnSpc>
              <a:spcBef>
                <a:spcPct val="0"/>
              </a:spcBef>
              <a:spcAft>
                <a:spcPts val="1200"/>
              </a:spcAft>
              <a:buFont typeface="Arial" panose="020B0604020202020204" pitchFamily="34" charset="0"/>
              <a:buNone/>
            </a:pPr>
            <a:r>
              <a:rPr lang="ru-RU" altLang="uk-UA" sz="2200" dirty="0" err="1">
                <a:solidFill>
                  <a:srgbClr val="002949"/>
                </a:solidFill>
              </a:rPr>
              <a:t>Частина</a:t>
            </a:r>
            <a:r>
              <a:rPr lang="ru-RU" altLang="uk-UA" sz="2200" dirty="0">
                <a:solidFill>
                  <a:srgbClr val="002949"/>
                </a:solidFill>
              </a:rPr>
              <a:t> друга </a:t>
            </a:r>
            <a:r>
              <a:rPr lang="ru-RU" altLang="uk-UA" sz="2200" dirty="0" err="1">
                <a:solidFill>
                  <a:srgbClr val="002949"/>
                </a:solidFill>
              </a:rPr>
              <a:t>статті</a:t>
            </a:r>
            <a:r>
              <a:rPr lang="ru-RU" altLang="uk-UA" sz="2200" dirty="0">
                <a:solidFill>
                  <a:srgbClr val="002949"/>
                </a:solidFill>
              </a:rPr>
              <a:t> 16 Закону </a:t>
            </a:r>
            <a:r>
              <a:rPr lang="ru-RU" altLang="uk-UA" sz="2200" dirty="0" err="1">
                <a:solidFill>
                  <a:srgbClr val="002949"/>
                </a:solidFill>
              </a:rPr>
              <a:t>України</a:t>
            </a:r>
            <a:r>
              <a:rPr lang="ru-RU" altLang="uk-UA" sz="2200" dirty="0">
                <a:solidFill>
                  <a:srgbClr val="002949"/>
                </a:solidFill>
              </a:rPr>
              <a:t> «Про </a:t>
            </a:r>
            <a:r>
              <a:rPr lang="ru-RU" altLang="uk-UA" sz="2200" dirty="0" err="1">
                <a:solidFill>
                  <a:srgbClr val="002949"/>
                </a:solidFill>
              </a:rPr>
              <a:t>судоустрій</a:t>
            </a:r>
            <a:r>
              <a:rPr lang="ru-RU" altLang="uk-UA" sz="2200" dirty="0">
                <a:solidFill>
                  <a:srgbClr val="002949"/>
                </a:solidFill>
              </a:rPr>
              <a:t> і статус </a:t>
            </a:r>
            <a:r>
              <a:rPr lang="ru-RU" altLang="uk-UA" sz="2200" dirty="0" err="1">
                <a:solidFill>
                  <a:srgbClr val="002949"/>
                </a:solidFill>
              </a:rPr>
              <a:t>суддів</a:t>
            </a:r>
            <a:r>
              <a:rPr lang="ru-RU" altLang="uk-UA" sz="2200" dirty="0">
                <a:solidFill>
                  <a:srgbClr val="002949"/>
                </a:solidFill>
              </a:rPr>
              <a:t>» </a:t>
            </a:r>
            <a:r>
              <a:rPr lang="ru-RU" altLang="uk-UA" sz="2200" dirty="0" err="1">
                <a:solidFill>
                  <a:srgbClr val="002949"/>
                </a:solidFill>
              </a:rPr>
              <a:t>встановлює</a:t>
            </a:r>
            <a:r>
              <a:rPr lang="ru-RU" altLang="uk-UA" sz="2200" dirty="0">
                <a:solidFill>
                  <a:srgbClr val="002949"/>
                </a:solidFill>
              </a:rPr>
              <a:t>, </a:t>
            </a:r>
            <a:r>
              <a:rPr lang="ru-RU" altLang="uk-UA" sz="2200" dirty="0" err="1">
                <a:solidFill>
                  <a:srgbClr val="002949"/>
                </a:solidFill>
              </a:rPr>
              <a:t>що</a:t>
            </a:r>
            <a:r>
              <a:rPr lang="ru-RU" altLang="uk-UA" sz="2200" dirty="0">
                <a:solidFill>
                  <a:srgbClr val="002949"/>
                </a:solidFill>
              </a:rPr>
              <a:t> </a:t>
            </a:r>
            <a:r>
              <a:rPr lang="ru-RU" altLang="uk-UA" sz="2200" dirty="0" err="1">
                <a:solidFill>
                  <a:srgbClr val="002949"/>
                </a:solidFill>
              </a:rPr>
              <a:t>суддя</a:t>
            </a:r>
            <a:r>
              <a:rPr lang="ru-RU" altLang="uk-UA" sz="2200" dirty="0">
                <a:solidFill>
                  <a:srgbClr val="002949"/>
                </a:solidFill>
              </a:rPr>
              <a:t> </a:t>
            </a:r>
            <a:r>
              <a:rPr lang="ru-RU" altLang="uk-UA" sz="2200" dirty="0" err="1">
                <a:solidFill>
                  <a:srgbClr val="002949"/>
                </a:solidFill>
              </a:rPr>
              <a:t>здійснює</a:t>
            </a:r>
            <a:r>
              <a:rPr lang="ru-RU" altLang="uk-UA" sz="2200" dirty="0">
                <a:solidFill>
                  <a:srgbClr val="002949"/>
                </a:solidFill>
              </a:rPr>
              <a:t> </a:t>
            </a:r>
            <a:r>
              <a:rPr lang="ru-RU" altLang="uk-UA" sz="2200" dirty="0" err="1">
                <a:solidFill>
                  <a:srgbClr val="002949"/>
                </a:solidFill>
              </a:rPr>
              <a:t>правосуддя</a:t>
            </a:r>
            <a:r>
              <a:rPr lang="ru-RU" altLang="uk-UA" sz="2200" dirty="0">
                <a:solidFill>
                  <a:srgbClr val="002949"/>
                </a:solidFill>
              </a:rPr>
              <a:t> в </a:t>
            </a:r>
            <a:r>
              <a:rPr lang="ru-RU" altLang="uk-UA" sz="2200" dirty="0" err="1">
                <a:solidFill>
                  <a:srgbClr val="002949"/>
                </a:solidFill>
              </a:rPr>
              <a:t>мантії</a:t>
            </a:r>
            <a:r>
              <a:rPr lang="ru-RU" altLang="uk-UA" sz="2200" dirty="0">
                <a:solidFill>
                  <a:srgbClr val="002949"/>
                </a:solidFill>
              </a:rPr>
              <a:t> та з </a:t>
            </a:r>
            <a:r>
              <a:rPr lang="ru-RU" altLang="uk-UA" sz="2200" dirty="0" err="1">
                <a:solidFill>
                  <a:srgbClr val="002949"/>
                </a:solidFill>
              </a:rPr>
              <a:t>нагрудним</a:t>
            </a:r>
            <a:r>
              <a:rPr lang="ru-RU" altLang="uk-UA" sz="2200" dirty="0">
                <a:solidFill>
                  <a:srgbClr val="002949"/>
                </a:solidFill>
              </a:rPr>
              <a:t> знаком.</a:t>
            </a:r>
          </a:p>
          <a:p>
            <a:pPr algn="just">
              <a:lnSpc>
                <a:spcPct val="100000"/>
              </a:lnSpc>
              <a:spcBef>
                <a:spcPct val="0"/>
              </a:spcBef>
              <a:spcAft>
                <a:spcPts val="1200"/>
              </a:spcAft>
              <a:buNone/>
            </a:pPr>
            <a:r>
              <a:rPr lang="ru-RU" altLang="uk-UA" sz="2200" dirty="0" err="1">
                <a:solidFill>
                  <a:srgbClr val="002949"/>
                </a:solidFill>
              </a:rPr>
              <a:t>Вихід</a:t>
            </a:r>
            <a:r>
              <a:rPr lang="ru-RU" altLang="uk-UA" sz="2200" dirty="0">
                <a:solidFill>
                  <a:srgbClr val="002949"/>
                </a:solidFill>
              </a:rPr>
              <a:t> суду для </a:t>
            </a:r>
            <a:r>
              <a:rPr lang="ru-RU" altLang="uk-UA" sz="2200" dirty="0" err="1">
                <a:solidFill>
                  <a:srgbClr val="002949"/>
                </a:solidFill>
              </a:rPr>
              <a:t>ухвалення</a:t>
            </a:r>
            <a:r>
              <a:rPr lang="ru-RU" altLang="uk-UA" sz="2200" dirty="0">
                <a:solidFill>
                  <a:srgbClr val="002949"/>
                </a:solidFill>
              </a:rPr>
              <a:t> </a:t>
            </a:r>
            <a:r>
              <a:rPr lang="ru-RU" altLang="uk-UA" sz="2200" dirty="0" err="1">
                <a:solidFill>
                  <a:srgbClr val="002949"/>
                </a:solidFill>
              </a:rPr>
              <a:t>рішення</a:t>
            </a:r>
            <a:r>
              <a:rPr lang="ru-RU" altLang="uk-UA" sz="2200" dirty="0">
                <a:solidFill>
                  <a:srgbClr val="002949"/>
                </a:solidFill>
              </a:rPr>
              <a:t> до нарадчої </a:t>
            </a:r>
            <a:r>
              <a:rPr lang="ru-RU" altLang="uk-UA" sz="2200" dirty="0" err="1">
                <a:solidFill>
                  <a:srgbClr val="002949"/>
                </a:solidFill>
              </a:rPr>
              <a:t>кімнати</a:t>
            </a:r>
            <a:r>
              <a:rPr lang="ru-RU" altLang="uk-UA" sz="2200" dirty="0">
                <a:solidFill>
                  <a:srgbClr val="002949"/>
                </a:solidFill>
              </a:rPr>
              <a:t> - </a:t>
            </a:r>
            <a:r>
              <a:rPr lang="ru-RU" altLang="uk-UA" sz="2200" dirty="0" err="1">
                <a:solidFill>
                  <a:srgbClr val="002949"/>
                </a:solidFill>
              </a:rPr>
              <a:t>приміщення</a:t>
            </a:r>
            <a:r>
              <a:rPr lang="ru-RU" altLang="uk-UA" sz="2200" dirty="0">
                <a:solidFill>
                  <a:srgbClr val="002949"/>
                </a:solidFill>
              </a:rPr>
              <a:t>, </a:t>
            </a:r>
            <a:r>
              <a:rPr lang="ru-RU" altLang="uk-UA" sz="2200" dirty="0" err="1">
                <a:solidFill>
                  <a:srgbClr val="002949"/>
                </a:solidFill>
              </a:rPr>
              <a:t>спеціально</a:t>
            </a:r>
            <a:r>
              <a:rPr lang="ru-RU" altLang="uk-UA" sz="2200" dirty="0">
                <a:solidFill>
                  <a:srgbClr val="002949"/>
                </a:solidFill>
              </a:rPr>
              <a:t> </a:t>
            </a:r>
            <a:r>
              <a:rPr lang="ru-RU" altLang="uk-UA" sz="2200" dirty="0" err="1">
                <a:solidFill>
                  <a:srgbClr val="002949"/>
                </a:solidFill>
              </a:rPr>
              <a:t>призначеного</a:t>
            </a:r>
            <a:r>
              <a:rPr lang="ru-RU" altLang="uk-UA" sz="2200" dirty="0">
                <a:solidFill>
                  <a:srgbClr val="002949"/>
                </a:solidFill>
              </a:rPr>
              <a:t> для </a:t>
            </a:r>
            <a:r>
              <a:rPr lang="ru-RU" altLang="uk-UA" sz="2200" dirty="0" err="1">
                <a:solidFill>
                  <a:srgbClr val="002949"/>
                </a:solidFill>
              </a:rPr>
              <a:t>ухвалення</a:t>
            </a:r>
            <a:r>
              <a:rPr lang="ru-RU" altLang="uk-UA" sz="2200" dirty="0">
                <a:solidFill>
                  <a:srgbClr val="002949"/>
                </a:solidFill>
              </a:rPr>
              <a:t> </a:t>
            </a:r>
            <a:r>
              <a:rPr lang="ru-RU" altLang="uk-UA" sz="2200" dirty="0" err="1">
                <a:solidFill>
                  <a:srgbClr val="002949"/>
                </a:solidFill>
              </a:rPr>
              <a:t>судових</a:t>
            </a:r>
            <a:r>
              <a:rPr lang="ru-RU" altLang="uk-UA" sz="2200" dirty="0">
                <a:solidFill>
                  <a:srgbClr val="002949"/>
                </a:solidFill>
              </a:rPr>
              <a:t> </a:t>
            </a:r>
            <a:r>
              <a:rPr lang="ru-RU" altLang="uk-UA" sz="2200" dirty="0" err="1">
                <a:solidFill>
                  <a:srgbClr val="002949"/>
                </a:solidFill>
              </a:rPr>
              <a:t>рішень</a:t>
            </a:r>
            <a:r>
              <a:rPr lang="ru-RU" altLang="uk-UA" sz="2200" dirty="0">
                <a:solidFill>
                  <a:srgbClr val="002949"/>
                </a:solidFill>
              </a:rPr>
              <a:t>, а </a:t>
            </a:r>
            <a:r>
              <a:rPr lang="ru-RU" altLang="uk-UA" sz="2200" dirty="0" err="1">
                <a:solidFill>
                  <a:srgbClr val="002949"/>
                </a:solidFill>
              </a:rPr>
              <a:t>також</a:t>
            </a:r>
            <a:r>
              <a:rPr lang="ru-RU" altLang="uk-UA" sz="2200" dirty="0">
                <a:solidFill>
                  <a:srgbClr val="002949"/>
                </a:solidFill>
              </a:rPr>
              <a:t> </a:t>
            </a:r>
            <a:r>
              <a:rPr lang="ru-RU" altLang="uk-UA" sz="2200" dirty="0" err="1">
                <a:solidFill>
                  <a:srgbClr val="002949"/>
                </a:solidFill>
              </a:rPr>
              <a:t>прийняття</a:t>
            </a:r>
            <a:r>
              <a:rPr lang="ru-RU" altLang="uk-UA" sz="2200" dirty="0">
                <a:solidFill>
                  <a:srgbClr val="002949"/>
                </a:solidFill>
              </a:rPr>
              <a:t>, </a:t>
            </a:r>
            <a:r>
              <a:rPr lang="ru-RU" altLang="uk-UA" sz="2200" dirty="0" err="1">
                <a:solidFill>
                  <a:srgbClr val="002949"/>
                </a:solidFill>
              </a:rPr>
              <a:t>складання</a:t>
            </a:r>
            <a:r>
              <a:rPr lang="ru-RU" altLang="uk-UA" sz="2200" dirty="0">
                <a:solidFill>
                  <a:srgbClr val="002949"/>
                </a:solidFill>
              </a:rPr>
              <a:t> і </a:t>
            </a:r>
            <a:r>
              <a:rPr lang="ru-RU" altLang="uk-UA" sz="2200" dirty="0" err="1">
                <a:solidFill>
                  <a:srgbClr val="002949"/>
                </a:solidFill>
              </a:rPr>
              <a:t>підписання</a:t>
            </a:r>
            <a:r>
              <a:rPr lang="ru-RU" altLang="uk-UA" sz="2200" dirty="0">
                <a:solidFill>
                  <a:srgbClr val="002949"/>
                </a:solidFill>
              </a:rPr>
              <a:t> </a:t>
            </a:r>
            <a:r>
              <a:rPr lang="ru-RU" altLang="uk-UA" sz="2200" dirty="0" err="1">
                <a:solidFill>
                  <a:srgbClr val="002949"/>
                </a:solidFill>
              </a:rPr>
              <a:t>судових</a:t>
            </a:r>
            <a:r>
              <a:rPr lang="ru-RU" altLang="uk-UA" sz="2200" dirty="0">
                <a:solidFill>
                  <a:srgbClr val="002949"/>
                </a:solidFill>
              </a:rPr>
              <a:t> </a:t>
            </a:r>
            <a:r>
              <a:rPr lang="ru-RU" altLang="uk-UA" sz="2200" dirty="0" err="1">
                <a:solidFill>
                  <a:srgbClr val="002949"/>
                </a:solidFill>
              </a:rPr>
              <a:t>рішень</a:t>
            </a:r>
            <a:r>
              <a:rPr lang="ru-RU" altLang="uk-UA" sz="2200" dirty="0">
                <a:solidFill>
                  <a:srgbClr val="002949"/>
                </a:solidFill>
              </a:rPr>
              <a:t> </a:t>
            </a:r>
            <a:r>
              <a:rPr lang="ru-RU" altLang="uk-UA" sz="2200" dirty="0" err="1">
                <a:solidFill>
                  <a:srgbClr val="002949"/>
                </a:solidFill>
              </a:rPr>
              <a:t>регламентується</a:t>
            </a:r>
            <a:r>
              <a:rPr lang="ru-RU" altLang="uk-UA" sz="2200" dirty="0">
                <a:solidFill>
                  <a:srgbClr val="002949"/>
                </a:solidFill>
              </a:rPr>
              <a:t> </a:t>
            </a:r>
            <a:r>
              <a:rPr lang="ru-RU" altLang="uk-UA" sz="2200" dirty="0" err="1">
                <a:solidFill>
                  <a:srgbClr val="002949"/>
                </a:solidFill>
              </a:rPr>
              <a:t>положеннями</a:t>
            </a:r>
            <a:r>
              <a:rPr lang="ru-RU" altLang="uk-UA" sz="2200" dirty="0">
                <a:solidFill>
                  <a:srgbClr val="002949"/>
                </a:solidFill>
              </a:rPr>
              <a:t> КАС України.</a:t>
            </a:r>
          </a:p>
          <a:p>
            <a:pPr algn="just">
              <a:lnSpc>
                <a:spcPct val="100000"/>
              </a:lnSpc>
              <a:spcBef>
                <a:spcPct val="0"/>
              </a:spcBef>
              <a:spcAft>
                <a:spcPts val="1200"/>
              </a:spcAft>
              <a:buFont typeface="Arial" panose="020B0604020202020204" pitchFamily="34" charset="0"/>
              <a:buNone/>
            </a:pPr>
            <a:r>
              <a:rPr lang="ru-RU" altLang="uk-UA" sz="2200" dirty="0" err="1">
                <a:solidFill>
                  <a:srgbClr val="002949"/>
                </a:solidFill>
              </a:rPr>
              <a:t>Аналіз</a:t>
            </a:r>
            <a:r>
              <a:rPr lang="ru-RU" altLang="uk-UA" sz="2200" dirty="0">
                <a:solidFill>
                  <a:srgbClr val="002949"/>
                </a:solidFill>
              </a:rPr>
              <a:t> </a:t>
            </a:r>
            <a:r>
              <a:rPr lang="ru-RU" altLang="uk-UA" sz="2200" dirty="0" err="1">
                <a:solidFill>
                  <a:srgbClr val="002949"/>
                </a:solidFill>
              </a:rPr>
              <a:t>відповідних</a:t>
            </a:r>
            <a:r>
              <a:rPr lang="ru-RU" altLang="uk-UA" sz="2200" dirty="0">
                <a:solidFill>
                  <a:srgbClr val="002949"/>
                </a:solidFill>
              </a:rPr>
              <a:t> </a:t>
            </a:r>
            <a:r>
              <a:rPr lang="ru-RU" altLang="uk-UA" sz="2200" dirty="0" err="1">
                <a:solidFill>
                  <a:srgbClr val="002949"/>
                </a:solidFill>
              </a:rPr>
              <a:t>правових</a:t>
            </a:r>
            <a:r>
              <a:rPr lang="ru-RU" altLang="uk-UA" sz="2200" dirty="0">
                <a:solidFill>
                  <a:srgbClr val="002949"/>
                </a:solidFill>
              </a:rPr>
              <a:t> норм </a:t>
            </a:r>
            <a:r>
              <a:rPr lang="ru-RU" altLang="uk-UA" sz="2200" dirty="0" err="1">
                <a:solidFill>
                  <a:srgbClr val="002949"/>
                </a:solidFill>
              </a:rPr>
              <a:t>дає</a:t>
            </a:r>
            <a:r>
              <a:rPr lang="ru-RU" altLang="uk-UA" sz="2200" dirty="0">
                <a:solidFill>
                  <a:srgbClr val="002949"/>
                </a:solidFill>
              </a:rPr>
              <a:t> </a:t>
            </a:r>
            <a:r>
              <a:rPr lang="ru-RU" altLang="uk-UA" sz="2200" dirty="0" err="1">
                <a:solidFill>
                  <a:srgbClr val="002949"/>
                </a:solidFill>
              </a:rPr>
              <a:t>підстави</a:t>
            </a:r>
            <a:r>
              <a:rPr lang="ru-RU" altLang="uk-UA" sz="2200" dirty="0">
                <a:solidFill>
                  <a:srgbClr val="002949"/>
                </a:solidFill>
              </a:rPr>
              <a:t> </a:t>
            </a:r>
            <a:r>
              <a:rPr lang="ru-RU" altLang="uk-UA" sz="2200" dirty="0" err="1">
                <a:solidFill>
                  <a:srgbClr val="002949"/>
                </a:solidFill>
              </a:rPr>
              <a:t>вважати</a:t>
            </a:r>
            <a:r>
              <a:rPr lang="ru-RU" altLang="uk-UA" sz="2200" dirty="0">
                <a:solidFill>
                  <a:srgbClr val="002949"/>
                </a:solidFill>
              </a:rPr>
              <a:t>, </a:t>
            </a:r>
            <a:r>
              <a:rPr lang="ru-RU" altLang="uk-UA" sz="2200" dirty="0" err="1">
                <a:solidFill>
                  <a:srgbClr val="002949"/>
                </a:solidFill>
              </a:rPr>
              <a:t>що</a:t>
            </a:r>
            <a:r>
              <a:rPr lang="ru-RU" altLang="uk-UA" sz="2200" dirty="0">
                <a:solidFill>
                  <a:srgbClr val="002949"/>
                </a:solidFill>
              </a:rPr>
              <a:t> </a:t>
            </a:r>
            <a:r>
              <a:rPr lang="ru-RU" altLang="uk-UA" sz="2200" dirty="0" err="1">
                <a:solidFill>
                  <a:srgbClr val="002949"/>
                </a:solidFill>
              </a:rPr>
              <a:t>мантія</a:t>
            </a:r>
            <a:r>
              <a:rPr lang="ru-RU" altLang="uk-UA" sz="2200" dirty="0">
                <a:solidFill>
                  <a:srgbClr val="002949"/>
                </a:solidFill>
              </a:rPr>
              <a:t> та </a:t>
            </a:r>
            <a:r>
              <a:rPr lang="ru-RU" altLang="uk-UA" sz="2200" dirty="0" err="1">
                <a:solidFill>
                  <a:srgbClr val="002949"/>
                </a:solidFill>
              </a:rPr>
              <a:t>нагрудний</a:t>
            </a:r>
            <a:r>
              <a:rPr lang="ru-RU" altLang="uk-UA" sz="2200" dirty="0">
                <a:solidFill>
                  <a:srgbClr val="002949"/>
                </a:solidFill>
              </a:rPr>
              <a:t> знак є атрибутами </a:t>
            </a:r>
            <a:r>
              <a:rPr lang="ru-RU" altLang="uk-UA" sz="2200" dirty="0" err="1">
                <a:solidFill>
                  <a:srgbClr val="002949"/>
                </a:solidFill>
              </a:rPr>
              <a:t>правосуддя</a:t>
            </a:r>
            <a:r>
              <a:rPr lang="ru-RU" altLang="uk-UA" sz="2200" dirty="0">
                <a:solidFill>
                  <a:srgbClr val="002949"/>
                </a:solidFill>
              </a:rPr>
              <a:t>, </a:t>
            </a:r>
            <a:r>
              <a:rPr lang="ru-RU" altLang="uk-UA" sz="2200" dirty="0" err="1">
                <a:solidFill>
                  <a:srgbClr val="002949"/>
                </a:solidFill>
              </a:rPr>
              <a:t>які</a:t>
            </a:r>
            <a:r>
              <a:rPr lang="ru-RU" altLang="uk-UA" sz="2200" dirty="0">
                <a:solidFill>
                  <a:srgbClr val="002949"/>
                </a:solidFill>
              </a:rPr>
              <a:t> </a:t>
            </a:r>
            <a:r>
              <a:rPr lang="ru-RU" altLang="uk-UA" sz="2200" dirty="0" err="1">
                <a:solidFill>
                  <a:srgbClr val="002949"/>
                </a:solidFill>
              </a:rPr>
              <a:t>підтверджують</a:t>
            </a:r>
            <a:r>
              <a:rPr lang="ru-RU" altLang="uk-UA" sz="2200" dirty="0">
                <a:solidFill>
                  <a:srgbClr val="002949"/>
                </a:solidFill>
              </a:rPr>
              <a:t> </a:t>
            </a:r>
            <a:r>
              <a:rPr lang="ru-RU" altLang="uk-UA" sz="2200" dirty="0" err="1">
                <a:solidFill>
                  <a:srgbClr val="002949"/>
                </a:solidFill>
              </a:rPr>
              <a:t>наявність</a:t>
            </a:r>
            <a:r>
              <a:rPr lang="ru-RU" altLang="uk-UA" sz="2200" dirty="0">
                <a:solidFill>
                  <a:srgbClr val="002949"/>
                </a:solidFill>
              </a:rPr>
              <a:t> у особи </a:t>
            </a:r>
            <a:r>
              <a:rPr lang="ru-RU" altLang="uk-UA" sz="2200" dirty="0" err="1">
                <a:solidFill>
                  <a:srgbClr val="002949"/>
                </a:solidFill>
              </a:rPr>
              <a:t>повноважень</a:t>
            </a:r>
            <a:r>
              <a:rPr lang="ru-RU" altLang="uk-UA" sz="2200" dirty="0">
                <a:solidFill>
                  <a:srgbClr val="002949"/>
                </a:solidFill>
              </a:rPr>
              <a:t>, </a:t>
            </a:r>
            <a:r>
              <a:rPr lang="ru-RU" altLang="uk-UA" sz="2200" dirty="0" err="1">
                <a:solidFill>
                  <a:srgbClr val="002949"/>
                </a:solidFill>
              </a:rPr>
              <a:t>наданих</a:t>
            </a:r>
            <a:r>
              <a:rPr lang="ru-RU" altLang="uk-UA" sz="2200" dirty="0">
                <a:solidFill>
                  <a:srgbClr val="002949"/>
                </a:solidFill>
              </a:rPr>
              <a:t> законом, </a:t>
            </a:r>
            <a:r>
              <a:rPr lang="ru-RU" altLang="uk-UA" sz="2200" dirty="0" err="1">
                <a:solidFill>
                  <a:srgbClr val="002949"/>
                </a:solidFill>
              </a:rPr>
              <a:t>здійснювати</a:t>
            </a:r>
            <a:r>
              <a:rPr lang="ru-RU" altLang="uk-UA" sz="2200" dirty="0">
                <a:solidFill>
                  <a:srgbClr val="002949"/>
                </a:solidFill>
              </a:rPr>
              <a:t> </a:t>
            </a:r>
            <a:r>
              <a:rPr lang="ru-RU" altLang="uk-UA" sz="2200" dirty="0" err="1">
                <a:solidFill>
                  <a:srgbClr val="002949"/>
                </a:solidFill>
              </a:rPr>
              <a:t>судочинство</a:t>
            </a:r>
            <a:r>
              <a:rPr lang="ru-RU" altLang="uk-UA" sz="2200" dirty="0">
                <a:solidFill>
                  <a:srgbClr val="002949"/>
                </a:solidFill>
              </a:rPr>
              <a:t> - </a:t>
            </a:r>
            <a:r>
              <a:rPr lang="ru-RU" altLang="uk-UA" sz="2200" dirty="0" err="1">
                <a:solidFill>
                  <a:srgbClr val="002949"/>
                </a:solidFill>
              </a:rPr>
              <a:t>діяльність</a:t>
            </a:r>
            <a:r>
              <a:rPr lang="ru-RU" altLang="uk-UA" sz="2200" dirty="0">
                <a:solidFill>
                  <a:srgbClr val="002949"/>
                </a:solidFill>
              </a:rPr>
              <a:t> </a:t>
            </a:r>
            <a:r>
              <a:rPr lang="ru-RU" altLang="uk-UA" sz="2200" dirty="0" err="1">
                <a:solidFill>
                  <a:srgbClr val="002949"/>
                </a:solidFill>
              </a:rPr>
              <a:t>щодо</a:t>
            </a:r>
            <a:r>
              <a:rPr lang="ru-RU" altLang="uk-UA" sz="2200" dirty="0">
                <a:solidFill>
                  <a:srgbClr val="002949"/>
                </a:solidFill>
              </a:rPr>
              <a:t> </a:t>
            </a:r>
            <a:r>
              <a:rPr lang="ru-RU" altLang="uk-UA" sz="2200" dirty="0" err="1">
                <a:solidFill>
                  <a:srgbClr val="002949"/>
                </a:solidFill>
              </a:rPr>
              <a:t>розгляду</a:t>
            </a:r>
            <a:r>
              <a:rPr lang="ru-RU" altLang="uk-UA" sz="2200" dirty="0">
                <a:solidFill>
                  <a:srgbClr val="002949"/>
                </a:solidFill>
              </a:rPr>
              <a:t> і </a:t>
            </a:r>
            <a:r>
              <a:rPr lang="ru-RU" altLang="uk-UA" sz="2200" dirty="0" err="1">
                <a:solidFill>
                  <a:srgbClr val="002949"/>
                </a:solidFill>
              </a:rPr>
              <a:t>вирішення</a:t>
            </a:r>
            <a:r>
              <a:rPr lang="ru-RU" altLang="uk-UA" sz="2200" dirty="0">
                <a:solidFill>
                  <a:srgbClr val="002949"/>
                </a:solidFill>
              </a:rPr>
              <a:t> </a:t>
            </a:r>
            <a:r>
              <a:rPr lang="ru-RU" altLang="uk-UA" sz="2200" dirty="0" err="1">
                <a:solidFill>
                  <a:srgbClr val="002949"/>
                </a:solidFill>
              </a:rPr>
              <a:t>судових</a:t>
            </a:r>
            <a:r>
              <a:rPr lang="ru-RU" altLang="uk-UA" sz="2200" dirty="0">
                <a:solidFill>
                  <a:srgbClr val="002949"/>
                </a:solidFill>
              </a:rPr>
              <a:t> справ.</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58364" y="485981"/>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a:t>
            </a:r>
            <a:r>
              <a:rPr lang="ru-RU" altLang="uk-UA" sz="2200" dirty="0" err="1">
                <a:solidFill>
                  <a:srgbClr val="004E9E"/>
                </a:solidFill>
              </a:rPr>
              <a:t>Вищий</a:t>
            </a:r>
            <a:r>
              <a:rPr lang="ru-RU" altLang="uk-UA" sz="2200" dirty="0">
                <a:solidFill>
                  <a:srgbClr val="004E9E"/>
                </a:solidFill>
              </a:rPr>
              <a:t> </a:t>
            </a:r>
            <a:r>
              <a:rPr lang="ru-RU" altLang="uk-UA" sz="2200" dirty="0" err="1">
                <a:solidFill>
                  <a:srgbClr val="004E9E"/>
                </a:solidFill>
              </a:rPr>
              <a:t>адміністративний</a:t>
            </a:r>
            <a:r>
              <a:rPr lang="ru-RU" altLang="uk-UA" sz="2200" dirty="0">
                <a:solidFill>
                  <a:srgbClr val="004E9E"/>
                </a:solidFill>
              </a:rPr>
              <a:t> суд </a:t>
            </a:r>
            <a:r>
              <a:rPr lang="ru-RU" altLang="uk-UA" sz="2200" dirty="0" err="1">
                <a:solidFill>
                  <a:srgbClr val="004E9E"/>
                </a:solidFill>
              </a:rPr>
              <a:t>України</a:t>
            </a:r>
            <a:r>
              <a:rPr lang="ru-RU" altLang="uk-UA" sz="2200" dirty="0">
                <a:solidFill>
                  <a:srgbClr val="004E9E"/>
                </a:solidFill>
              </a:rPr>
              <a:t> </a:t>
            </a:r>
            <a:r>
              <a:rPr lang="ru-RU" altLang="uk-UA" sz="2200" dirty="0" err="1">
                <a:solidFill>
                  <a:srgbClr val="004E9E"/>
                </a:solidFill>
              </a:rPr>
              <a:t>від</a:t>
            </a:r>
            <a:r>
              <a:rPr lang="ru-RU" altLang="uk-UA" sz="2200" dirty="0">
                <a:solidFill>
                  <a:srgbClr val="004E9E"/>
                </a:solidFill>
              </a:rPr>
              <a:t> 23 </a:t>
            </a:r>
            <a:r>
              <a:rPr lang="ru-RU" altLang="uk-UA" sz="2200" dirty="0" err="1">
                <a:solidFill>
                  <a:srgbClr val="004E9E"/>
                </a:solidFill>
              </a:rPr>
              <a:t>жовтня</a:t>
            </a:r>
            <a:r>
              <a:rPr lang="ru-RU" altLang="uk-UA" sz="2200" dirty="0">
                <a:solidFill>
                  <a:srgbClr val="004E9E"/>
                </a:solidFill>
              </a:rPr>
              <a:t> 2015 року № П/800/252/15</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31</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89365532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6762" y="872093"/>
            <a:ext cx="11190126" cy="486287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У статті 54 Закону України «Про судоустрій і статус суддів», зокрема, передбачено, що суддя зобов'язаний своєчасно, справедливо та безсторонньо розглядати і вирішувати судові справи відповідно до закону з дотриманням засад і правил судочинства; дотримуватися правил суддівської етики.</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Згідно із частиною першою статті 56 цього Закону питання етики суддів визначається Кодексом суддівської етики, що затверджується з'їздом суддів України.</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Стаття 1 Кодексу суддівської етики, затвердженого ХІ з'їздом суддів України 22 лютого 2013 року, закріплює, що суддя повинен бути прикладом неухильного додержання вимог закону і принципу верховенства права, присяги судді, а також дотримання високих стандартів поведінки з метою зміцнення довіри громадян у чесність, незалежність, неупередженість та справедливість суду.</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Відповідно до пункту 4 частини першої статті 83 зазначеного Закону України «Про судоустрій і статус суддів» суддю може бути притягнуто до дисциплінарної відповідальності у порядку дисциплінарного провадження з підстав систематичного або грубого одноразового порушення правил суддівської етики, що підриває авторитет правосуддя.</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6762" y="495125"/>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200" dirty="0">
                <a:solidFill>
                  <a:srgbClr val="004E9E"/>
                </a:solidFill>
              </a:rPr>
              <a:t>Постанова Вищий адміністративний суд України від 23 жовтня 2015 року № П/800/252/15</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32</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48268757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68503" y="1527097"/>
            <a:ext cx="11268075" cy="255454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Таким чином, суддя допустила порушення статті 16 Закону України «Про судоустрій і статус суддів», що об'єктивно розцінено Комісією, як грубе одноразове порушення правил суддівської етики, що підриває авторитет правосуддя.</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Натомість доводи позивача критично оцінюються колегією суддів, оскільки вони не спростовують позицію відповідача. </a:t>
            </a:r>
          </a:p>
          <a:p>
            <a:pPr algn="just">
              <a:lnSpc>
                <a:spcPct val="100000"/>
              </a:lnSpc>
              <a:spcBef>
                <a:spcPct val="0"/>
              </a:spcBef>
              <a:spcAft>
                <a:spcPts val="1200"/>
              </a:spcAft>
              <a:buFont typeface="Arial" panose="020B0604020202020204" pitchFamily="34" charset="0"/>
              <a:buNone/>
            </a:pPr>
            <a:r>
              <a:rPr lang="uk-UA" altLang="uk-UA" sz="2000" dirty="0">
                <a:solidFill>
                  <a:srgbClr val="002949"/>
                </a:solidFill>
              </a:rPr>
              <a:t>Так, позивачем не надано переконливих доказів неможливості перебування в мантії та з нагрудним знаком у відповідний відрізок часу. При цьому закон зобов'язував її бути в них.</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68503" y="485981"/>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a:t>
            </a:r>
            <a:r>
              <a:rPr lang="ru-RU" altLang="uk-UA" sz="2200" dirty="0" err="1">
                <a:solidFill>
                  <a:srgbClr val="004E9E"/>
                </a:solidFill>
              </a:rPr>
              <a:t>Вищий</a:t>
            </a:r>
            <a:r>
              <a:rPr lang="ru-RU" altLang="uk-UA" sz="2200" dirty="0">
                <a:solidFill>
                  <a:srgbClr val="004E9E"/>
                </a:solidFill>
              </a:rPr>
              <a:t> </a:t>
            </a:r>
            <a:r>
              <a:rPr lang="ru-RU" altLang="uk-UA" sz="2200" dirty="0" err="1">
                <a:solidFill>
                  <a:srgbClr val="004E9E"/>
                </a:solidFill>
              </a:rPr>
              <a:t>адміністративний</a:t>
            </a:r>
            <a:r>
              <a:rPr lang="ru-RU" altLang="uk-UA" sz="2200" dirty="0">
                <a:solidFill>
                  <a:srgbClr val="004E9E"/>
                </a:solidFill>
              </a:rPr>
              <a:t> суд </a:t>
            </a:r>
            <a:r>
              <a:rPr lang="ru-RU" altLang="uk-UA" sz="2200" dirty="0" err="1">
                <a:solidFill>
                  <a:srgbClr val="004E9E"/>
                </a:solidFill>
              </a:rPr>
              <a:t>України</a:t>
            </a:r>
            <a:r>
              <a:rPr lang="ru-RU" altLang="uk-UA" sz="2200" dirty="0">
                <a:solidFill>
                  <a:srgbClr val="004E9E"/>
                </a:solidFill>
              </a:rPr>
              <a:t> </a:t>
            </a:r>
            <a:r>
              <a:rPr lang="ru-RU" altLang="uk-UA" sz="2200" dirty="0" err="1">
                <a:solidFill>
                  <a:srgbClr val="004E9E"/>
                </a:solidFill>
              </a:rPr>
              <a:t>від</a:t>
            </a:r>
            <a:r>
              <a:rPr lang="ru-RU" altLang="uk-UA" sz="2200" dirty="0">
                <a:solidFill>
                  <a:srgbClr val="004E9E"/>
                </a:solidFill>
              </a:rPr>
              <a:t> 23 </a:t>
            </a:r>
            <a:r>
              <a:rPr lang="ru-RU" altLang="uk-UA" sz="2200" dirty="0" err="1">
                <a:solidFill>
                  <a:srgbClr val="004E9E"/>
                </a:solidFill>
              </a:rPr>
              <a:t>жовтня</a:t>
            </a:r>
            <a:r>
              <a:rPr lang="ru-RU" altLang="uk-UA" sz="2200" dirty="0">
                <a:solidFill>
                  <a:srgbClr val="004E9E"/>
                </a:solidFill>
              </a:rPr>
              <a:t> 2015 року № П/800/252/15</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33</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21249229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246" y="1354499"/>
            <a:ext cx="11244073" cy="470898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000" dirty="0" err="1">
                <a:solidFill>
                  <a:srgbClr val="002949"/>
                </a:solidFill>
              </a:rPr>
              <a:t>Норми</a:t>
            </a:r>
            <a:r>
              <a:rPr lang="ru-RU" altLang="uk-UA" sz="2000" dirty="0">
                <a:solidFill>
                  <a:srgbClr val="002949"/>
                </a:solidFill>
              </a:rPr>
              <a:t>, </a:t>
            </a:r>
            <a:r>
              <a:rPr lang="ru-RU" altLang="uk-UA" sz="2000" dirty="0" err="1">
                <a:solidFill>
                  <a:srgbClr val="002949"/>
                </a:solidFill>
              </a:rPr>
              <a:t>що</a:t>
            </a:r>
            <a:r>
              <a:rPr lang="ru-RU" altLang="uk-UA" sz="2000" dirty="0">
                <a:solidFill>
                  <a:srgbClr val="002949"/>
                </a:solidFill>
              </a:rPr>
              <a:t> </a:t>
            </a:r>
            <a:r>
              <a:rPr lang="ru-RU" altLang="uk-UA" sz="2000" dirty="0" err="1">
                <a:solidFill>
                  <a:srgbClr val="002949"/>
                </a:solidFill>
              </a:rPr>
              <a:t>регламентують</a:t>
            </a:r>
            <a:r>
              <a:rPr lang="ru-RU" altLang="uk-UA" sz="2000" dirty="0">
                <a:solidFill>
                  <a:srgbClr val="002949"/>
                </a:solidFill>
              </a:rPr>
              <a:t> </a:t>
            </a:r>
            <a:r>
              <a:rPr lang="ru-RU" altLang="uk-UA" sz="2000" dirty="0" err="1">
                <a:solidFill>
                  <a:srgbClr val="002949"/>
                </a:solidFill>
              </a:rPr>
              <a:t>вбрання</a:t>
            </a:r>
            <a:r>
              <a:rPr lang="ru-RU" altLang="uk-UA" sz="2000" dirty="0">
                <a:solidFill>
                  <a:srgbClr val="002949"/>
                </a:solidFill>
              </a:rPr>
              <a:t> </a:t>
            </a:r>
            <a:r>
              <a:rPr lang="ru-RU" altLang="uk-UA" sz="2000" dirty="0" err="1">
                <a:solidFill>
                  <a:srgbClr val="002949"/>
                </a:solidFill>
              </a:rPr>
              <a:t>суддів</a:t>
            </a:r>
            <a:r>
              <a:rPr lang="ru-RU" altLang="uk-UA" sz="2000" dirty="0">
                <a:solidFill>
                  <a:srgbClr val="002949"/>
                </a:solidFill>
              </a:rPr>
              <a:t> </a:t>
            </a:r>
            <a:r>
              <a:rPr lang="ru-RU" altLang="uk-UA" sz="2000" dirty="0" err="1">
                <a:solidFill>
                  <a:srgbClr val="002949"/>
                </a:solidFill>
              </a:rPr>
              <a:t>під</a:t>
            </a:r>
            <a:r>
              <a:rPr lang="ru-RU" altLang="uk-UA" sz="2000" dirty="0">
                <a:solidFill>
                  <a:srgbClr val="002949"/>
                </a:solidFill>
              </a:rPr>
              <a:t> час </a:t>
            </a:r>
            <a:r>
              <a:rPr lang="ru-RU" altLang="uk-UA" sz="2000" dirty="0" err="1">
                <a:solidFill>
                  <a:srgbClr val="002949"/>
                </a:solidFill>
              </a:rPr>
              <a:t>здійснення</a:t>
            </a:r>
            <a:r>
              <a:rPr lang="ru-RU" altLang="uk-UA" sz="2000" dirty="0">
                <a:solidFill>
                  <a:srgbClr val="002949"/>
                </a:solidFill>
              </a:rPr>
              <a:t> ними </a:t>
            </a:r>
            <a:r>
              <a:rPr lang="ru-RU" altLang="uk-UA" sz="2000" dirty="0" err="1">
                <a:solidFill>
                  <a:srgbClr val="002949"/>
                </a:solidFill>
              </a:rPr>
              <a:t>правосуддя</a:t>
            </a:r>
            <a:r>
              <a:rPr lang="ru-RU" altLang="uk-UA" sz="2000" dirty="0">
                <a:solidFill>
                  <a:srgbClr val="002949"/>
                </a:solidFill>
              </a:rPr>
              <a:t>, є не просто </a:t>
            </a:r>
            <a:r>
              <a:rPr lang="ru-RU" altLang="uk-UA" sz="2000" dirty="0" err="1">
                <a:solidFill>
                  <a:srgbClr val="002949"/>
                </a:solidFill>
              </a:rPr>
              <a:t>традиційно-звичаєвими</a:t>
            </a:r>
            <a:r>
              <a:rPr lang="ru-RU" altLang="uk-UA" sz="2000" dirty="0">
                <a:solidFill>
                  <a:srgbClr val="002949"/>
                </a:solidFill>
              </a:rPr>
              <a:t> правилами, а </a:t>
            </a:r>
            <a:r>
              <a:rPr lang="ru-RU" altLang="uk-UA" sz="2000" dirty="0" err="1">
                <a:solidFill>
                  <a:srgbClr val="002949"/>
                </a:solidFill>
              </a:rPr>
              <a:t>мають</a:t>
            </a:r>
            <a:r>
              <a:rPr lang="ru-RU" altLang="uk-UA" sz="2000" dirty="0">
                <a:solidFill>
                  <a:srgbClr val="002949"/>
                </a:solidFill>
              </a:rPr>
              <a:t> характер </a:t>
            </a:r>
            <a:r>
              <a:rPr lang="ru-RU" altLang="uk-UA" sz="2000" dirty="0" err="1">
                <a:solidFill>
                  <a:srgbClr val="002949"/>
                </a:solidFill>
              </a:rPr>
              <a:t>нормативної</a:t>
            </a:r>
            <a:r>
              <a:rPr lang="ru-RU" altLang="uk-UA" sz="2000" dirty="0">
                <a:solidFill>
                  <a:srgbClr val="002949"/>
                </a:solidFill>
              </a:rPr>
              <a:t> та </a:t>
            </a:r>
            <a:r>
              <a:rPr lang="ru-RU" altLang="uk-UA" sz="2000" dirty="0" err="1">
                <a:solidFill>
                  <a:srgbClr val="002949"/>
                </a:solidFill>
              </a:rPr>
              <a:t>імперативної</a:t>
            </a:r>
            <a:r>
              <a:rPr lang="ru-RU" altLang="uk-UA" sz="2000" dirty="0">
                <a:solidFill>
                  <a:srgbClr val="002949"/>
                </a:solidFill>
              </a:rPr>
              <a:t> </a:t>
            </a:r>
            <a:r>
              <a:rPr lang="ru-RU" altLang="uk-UA" sz="2000" dirty="0" err="1">
                <a:solidFill>
                  <a:srgbClr val="002949"/>
                </a:solidFill>
              </a:rPr>
              <a:t>регламентації</a:t>
            </a:r>
            <a:r>
              <a:rPr lang="ru-RU" altLang="uk-UA" sz="2000" dirty="0">
                <a:solidFill>
                  <a:srgbClr val="002949"/>
                </a:solidFill>
              </a:rPr>
              <a:t> правил </a:t>
            </a:r>
            <a:r>
              <a:rPr lang="ru-RU" altLang="uk-UA" sz="2000" dirty="0" err="1">
                <a:solidFill>
                  <a:srgbClr val="002949"/>
                </a:solidFill>
              </a:rPr>
              <a:t>поведінки</a:t>
            </a:r>
            <a:r>
              <a:rPr lang="ru-RU" altLang="uk-UA" sz="2000" dirty="0">
                <a:solidFill>
                  <a:srgbClr val="002949"/>
                </a:solidFill>
              </a:rPr>
              <a:t>. </a:t>
            </a:r>
          </a:p>
          <a:p>
            <a:pPr algn="just">
              <a:lnSpc>
                <a:spcPct val="100000"/>
              </a:lnSpc>
              <a:spcBef>
                <a:spcPct val="0"/>
              </a:spcBef>
              <a:spcAft>
                <a:spcPts val="1200"/>
              </a:spcAft>
              <a:buFont typeface="Arial" panose="020B0604020202020204" pitchFamily="34" charset="0"/>
              <a:buNone/>
            </a:pPr>
            <a:r>
              <a:rPr lang="ru-RU" altLang="uk-UA" sz="2000" dirty="0" err="1">
                <a:solidFill>
                  <a:srgbClr val="002949"/>
                </a:solidFill>
              </a:rPr>
              <a:t>Процесуальне</a:t>
            </a:r>
            <a:r>
              <a:rPr lang="ru-RU" altLang="uk-UA" sz="2000" dirty="0">
                <a:solidFill>
                  <a:srgbClr val="002949"/>
                </a:solidFill>
              </a:rPr>
              <a:t> </a:t>
            </a:r>
            <a:r>
              <a:rPr lang="ru-RU" altLang="uk-UA" sz="2000" dirty="0" err="1">
                <a:solidFill>
                  <a:srgbClr val="002949"/>
                </a:solidFill>
              </a:rPr>
              <a:t>законодавство</a:t>
            </a:r>
            <a:r>
              <a:rPr lang="ru-RU" altLang="uk-UA" sz="2000" dirty="0">
                <a:solidFill>
                  <a:srgbClr val="002949"/>
                </a:solidFill>
              </a:rPr>
              <a:t> </a:t>
            </a:r>
            <a:r>
              <a:rPr lang="ru-RU" altLang="uk-UA" sz="2000" dirty="0" err="1">
                <a:solidFill>
                  <a:srgbClr val="002949"/>
                </a:solidFill>
              </a:rPr>
              <a:t>України</a:t>
            </a:r>
            <a:r>
              <a:rPr lang="ru-RU" altLang="uk-UA" sz="2000" dirty="0">
                <a:solidFill>
                  <a:srgbClr val="002949"/>
                </a:solidFill>
              </a:rPr>
              <a:t> та </a:t>
            </a:r>
            <a:r>
              <a:rPr lang="ru-RU" altLang="uk-UA" sz="2000" dirty="0" err="1">
                <a:solidFill>
                  <a:srgbClr val="002949"/>
                </a:solidFill>
              </a:rPr>
              <a:t>законодавство</a:t>
            </a:r>
            <a:r>
              <a:rPr lang="ru-RU" altLang="uk-UA" sz="2000" dirty="0">
                <a:solidFill>
                  <a:srgbClr val="002949"/>
                </a:solidFill>
              </a:rPr>
              <a:t> </a:t>
            </a:r>
            <a:r>
              <a:rPr lang="ru-RU" altLang="uk-UA" sz="2000" dirty="0" err="1">
                <a:solidFill>
                  <a:srgbClr val="002949"/>
                </a:solidFill>
              </a:rPr>
              <a:t>України</a:t>
            </a:r>
            <a:r>
              <a:rPr lang="ru-RU" altLang="uk-UA" sz="2000" dirty="0">
                <a:solidFill>
                  <a:srgbClr val="002949"/>
                </a:solidFill>
              </a:rPr>
              <a:t> про </a:t>
            </a:r>
            <a:r>
              <a:rPr lang="ru-RU" altLang="uk-UA" sz="2000" dirty="0" err="1">
                <a:solidFill>
                  <a:srgbClr val="002949"/>
                </a:solidFill>
              </a:rPr>
              <a:t>судоустрій</a:t>
            </a:r>
            <a:r>
              <a:rPr lang="ru-RU" altLang="uk-UA" sz="2000" dirty="0">
                <a:solidFill>
                  <a:srgbClr val="002949"/>
                </a:solidFill>
              </a:rPr>
              <a:t> </a:t>
            </a:r>
            <a:r>
              <a:rPr lang="ru-RU" altLang="uk-UA" sz="2000" dirty="0" err="1">
                <a:solidFill>
                  <a:srgbClr val="002949"/>
                </a:solidFill>
              </a:rPr>
              <a:t>передбачають</a:t>
            </a:r>
            <a:r>
              <a:rPr lang="ru-RU" altLang="uk-UA" sz="2000" dirty="0">
                <a:solidFill>
                  <a:srgbClr val="002949"/>
                </a:solidFill>
              </a:rPr>
              <a:t> </a:t>
            </a:r>
            <a:r>
              <a:rPr lang="ru-RU" altLang="uk-UA" sz="2000" dirty="0" err="1">
                <a:solidFill>
                  <a:srgbClr val="002949"/>
                </a:solidFill>
              </a:rPr>
              <a:t>наявність</a:t>
            </a:r>
            <a:r>
              <a:rPr lang="ru-RU" altLang="uk-UA" sz="2000" dirty="0">
                <a:solidFill>
                  <a:srgbClr val="002949"/>
                </a:solidFill>
              </a:rPr>
              <a:t> </a:t>
            </a:r>
            <a:r>
              <a:rPr lang="ru-RU" altLang="uk-UA" sz="2000" dirty="0" err="1">
                <a:solidFill>
                  <a:srgbClr val="002949"/>
                </a:solidFill>
              </a:rPr>
              <a:t>певних</a:t>
            </a:r>
            <a:r>
              <a:rPr lang="ru-RU" altLang="uk-UA" sz="2000" dirty="0">
                <a:solidFill>
                  <a:srgbClr val="002949"/>
                </a:solidFill>
              </a:rPr>
              <a:t> </a:t>
            </a:r>
            <a:r>
              <a:rPr lang="ru-RU" altLang="uk-UA" sz="2000" dirty="0" err="1">
                <a:solidFill>
                  <a:srgbClr val="002949"/>
                </a:solidFill>
              </a:rPr>
              <a:t>судових</a:t>
            </a:r>
            <a:r>
              <a:rPr lang="ru-RU" altLang="uk-UA" sz="2000" dirty="0">
                <a:solidFill>
                  <a:srgbClr val="002949"/>
                </a:solidFill>
              </a:rPr>
              <a:t> </a:t>
            </a:r>
            <a:r>
              <a:rPr lang="ru-RU" altLang="uk-UA" sz="2000" dirty="0" err="1">
                <a:solidFill>
                  <a:srgbClr val="002949"/>
                </a:solidFill>
              </a:rPr>
              <a:t>ритуалів</a:t>
            </a:r>
            <a:r>
              <a:rPr lang="ru-RU" altLang="uk-UA" sz="2000" dirty="0">
                <a:solidFill>
                  <a:srgbClr val="002949"/>
                </a:solidFill>
              </a:rPr>
              <a:t>, </a:t>
            </a:r>
            <a:r>
              <a:rPr lang="ru-RU" altLang="uk-UA" sz="2000" dirty="0" err="1">
                <a:solidFill>
                  <a:srgbClr val="002949"/>
                </a:solidFill>
              </a:rPr>
              <a:t>що</a:t>
            </a:r>
            <a:r>
              <a:rPr lang="ru-RU" altLang="uk-UA" sz="2000" dirty="0">
                <a:solidFill>
                  <a:srgbClr val="002949"/>
                </a:solidFill>
              </a:rPr>
              <a:t> </a:t>
            </a:r>
            <a:r>
              <a:rPr lang="ru-RU" altLang="uk-UA" sz="2000" dirty="0" err="1">
                <a:solidFill>
                  <a:srgbClr val="002949"/>
                </a:solidFill>
              </a:rPr>
              <a:t>мають</a:t>
            </a:r>
            <a:r>
              <a:rPr lang="ru-RU" altLang="uk-UA" sz="2000" dirty="0">
                <a:solidFill>
                  <a:srgbClr val="002949"/>
                </a:solidFill>
              </a:rPr>
              <a:t> на </a:t>
            </a:r>
            <a:r>
              <a:rPr lang="ru-RU" altLang="uk-UA" sz="2000" dirty="0" err="1">
                <a:solidFill>
                  <a:srgbClr val="002949"/>
                </a:solidFill>
              </a:rPr>
              <a:t>меті</a:t>
            </a:r>
            <a:r>
              <a:rPr lang="ru-RU" altLang="uk-UA" sz="2000" dirty="0">
                <a:solidFill>
                  <a:srgbClr val="002949"/>
                </a:solidFill>
              </a:rPr>
              <a:t>:</a:t>
            </a:r>
          </a:p>
          <a:p>
            <a:pPr algn="just" defTabSz="269875">
              <a:lnSpc>
                <a:spcPct val="100000"/>
              </a:lnSpc>
              <a:spcBef>
                <a:spcPct val="0"/>
              </a:spcBef>
              <a:spcAft>
                <a:spcPts val="1200"/>
              </a:spcAft>
              <a:buFont typeface="Arial" panose="020B0604020202020204" pitchFamily="34" charset="0"/>
              <a:buNone/>
            </a:pPr>
            <a:r>
              <a:rPr lang="ru-RU" altLang="uk-UA" sz="2000" dirty="0">
                <a:solidFill>
                  <a:srgbClr val="002949"/>
                </a:solidFill>
              </a:rPr>
              <a:t>1.	</a:t>
            </a:r>
            <a:r>
              <a:rPr lang="ru-RU" altLang="uk-UA" sz="2000" dirty="0" err="1">
                <a:solidFill>
                  <a:srgbClr val="002949"/>
                </a:solidFill>
              </a:rPr>
              <a:t>забезпечити</a:t>
            </a:r>
            <a:r>
              <a:rPr lang="ru-RU" altLang="uk-UA" sz="2000" dirty="0">
                <a:solidFill>
                  <a:srgbClr val="002949"/>
                </a:solidFill>
              </a:rPr>
              <a:t> </a:t>
            </a:r>
            <a:r>
              <a:rPr lang="ru-RU" altLang="uk-UA" sz="2000" dirty="0" err="1">
                <a:solidFill>
                  <a:srgbClr val="002949"/>
                </a:solidFill>
              </a:rPr>
              <a:t>повагу</a:t>
            </a:r>
            <a:r>
              <a:rPr lang="ru-RU" altLang="uk-UA" sz="2000" dirty="0">
                <a:solidFill>
                  <a:srgbClr val="002949"/>
                </a:solidFill>
              </a:rPr>
              <a:t> до суду, </a:t>
            </a:r>
          </a:p>
          <a:p>
            <a:pPr algn="just" defTabSz="269875">
              <a:lnSpc>
                <a:spcPct val="100000"/>
              </a:lnSpc>
              <a:spcBef>
                <a:spcPct val="0"/>
              </a:spcBef>
              <a:spcAft>
                <a:spcPts val="1200"/>
              </a:spcAft>
              <a:buFont typeface="Arial" panose="020B0604020202020204" pitchFamily="34" charset="0"/>
              <a:buNone/>
            </a:pPr>
            <a:r>
              <a:rPr lang="ru-RU" altLang="uk-UA" sz="2000" dirty="0">
                <a:solidFill>
                  <a:srgbClr val="002949"/>
                </a:solidFill>
              </a:rPr>
              <a:t>2.	</a:t>
            </a:r>
            <a:r>
              <a:rPr lang="ru-RU" altLang="uk-UA" sz="2000" dirty="0" err="1">
                <a:solidFill>
                  <a:srgbClr val="002949"/>
                </a:solidFill>
              </a:rPr>
              <a:t>вплинути</a:t>
            </a:r>
            <a:r>
              <a:rPr lang="ru-RU" altLang="uk-UA" sz="2000" dirty="0">
                <a:solidFill>
                  <a:srgbClr val="002949"/>
                </a:solidFill>
              </a:rPr>
              <a:t> на </a:t>
            </a:r>
            <a:r>
              <a:rPr lang="ru-RU" altLang="uk-UA" sz="2000" dirty="0" err="1">
                <a:solidFill>
                  <a:srgbClr val="002949"/>
                </a:solidFill>
              </a:rPr>
              <a:t>правосвідомість</a:t>
            </a:r>
            <a:r>
              <a:rPr lang="ru-RU" altLang="uk-UA" sz="2000" dirty="0">
                <a:solidFill>
                  <a:srgbClr val="002949"/>
                </a:solidFill>
              </a:rPr>
              <a:t> </a:t>
            </a:r>
            <a:r>
              <a:rPr lang="ru-RU" altLang="uk-UA" sz="2000" dirty="0" err="1">
                <a:solidFill>
                  <a:srgbClr val="002949"/>
                </a:solidFill>
              </a:rPr>
              <a:t>сторін</a:t>
            </a:r>
            <a:r>
              <a:rPr lang="ru-RU" altLang="uk-UA" sz="2000" dirty="0">
                <a:solidFill>
                  <a:srgbClr val="002949"/>
                </a:solidFill>
              </a:rPr>
              <a:t> і </a:t>
            </a:r>
            <a:r>
              <a:rPr lang="ru-RU" altLang="uk-UA" sz="2000" dirty="0" err="1">
                <a:solidFill>
                  <a:srgbClr val="002949"/>
                </a:solidFill>
              </a:rPr>
              <a:t>учасників</a:t>
            </a:r>
            <a:r>
              <a:rPr lang="ru-RU" altLang="uk-UA" sz="2000" dirty="0">
                <a:solidFill>
                  <a:srgbClr val="002949"/>
                </a:solidFill>
              </a:rPr>
              <a:t> </a:t>
            </a:r>
            <a:r>
              <a:rPr lang="ru-RU" altLang="uk-UA" sz="2000" dirty="0" err="1">
                <a:solidFill>
                  <a:srgbClr val="002949"/>
                </a:solidFill>
              </a:rPr>
              <a:t>процесу</a:t>
            </a:r>
            <a:r>
              <a:rPr lang="ru-RU" altLang="uk-UA" sz="2000" dirty="0">
                <a:solidFill>
                  <a:srgbClr val="002949"/>
                </a:solidFill>
              </a:rPr>
              <a:t>,</a:t>
            </a:r>
          </a:p>
          <a:p>
            <a:pPr algn="just" defTabSz="269875">
              <a:lnSpc>
                <a:spcPct val="100000"/>
              </a:lnSpc>
              <a:spcBef>
                <a:spcPct val="0"/>
              </a:spcBef>
              <a:spcAft>
                <a:spcPts val="1200"/>
              </a:spcAft>
              <a:buFont typeface="Arial" panose="020B0604020202020204" pitchFamily="34" charset="0"/>
              <a:buNone/>
            </a:pPr>
            <a:r>
              <a:rPr lang="ru-RU" altLang="uk-UA" sz="2000" dirty="0">
                <a:solidFill>
                  <a:srgbClr val="002949"/>
                </a:solidFill>
              </a:rPr>
              <a:t>3.	</a:t>
            </a:r>
            <a:r>
              <a:rPr lang="ru-RU" altLang="uk-UA" sz="2000" dirty="0" err="1">
                <a:solidFill>
                  <a:srgbClr val="002949"/>
                </a:solidFill>
              </a:rPr>
              <a:t>створити</a:t>
            </a:r>
            <a:r>
              <a:rPr lang="ru-RU" altLang="uk-UA" sz="2000" dirty="0">
                <a:solidFill>
                  <a:srgbClr val="002949"/>
                </a:solidFill>
              </a:rPr>
              <a:t> </a:t>
            </a:r>
            <a:r>
              <a:rPr lang="ru-RU" altLang="uk-UA" sz="2000" dirty="0" err="1">
                <a:solidFill>
                  <a:srgbClr val="002949"/>
                </a:solidFill>
              </a:rPr>
              <a:t>сприятливі</a:t>
            </a:r>
            <a:r>
              <a:rPr lang="ru-RU" altLang="uk-UA" sz="2000" dirty="0">
                <a:solidFill>
                  <a:srgbClr val="002949"/>
                </a:solidFill>
              </a:rPr>
              <a:t> </a:t>
            </a:r>
            <a:r>
              <a:rPr lang="ru-RU" altLang="uk-UA" sz="2000" dirty="0" err="1">
                <a:solidFill>
                  <a:srgbClr val="002949"/>
                </a:solidFill>
              </a:rPr>
              <a:t>умови</a:t>
            </a:r>
            <a:r>
              <a:rPr lang="ru-RU" altLang="uk-UA" sz="2000" dirty="0">
                <a:solidFill>
                  <a:srgbClr val="002949"/>
                </a:solidFill>
              </a:rPr>
              <a:t> для </a:t>
            </a:r>
            <a:r>
              <a:rPr lang="ru-RU" altLang="uk-UA" sz="2000" dirty="0" err="1">
                <a:solidFill>
                  <a:srgbClr val="002949"/>
                </a:solidFill>
              </a:rPr>
              <a:t>здійснення</a:t>
            </a:r>
            <a:r>
              <a:rPr lang="ru-RU" altLang="uk-UA" sz="2000" dirty="0">
                <a:solidFill>
                  <a:srgbClr val="002949"/>
                </a:solidFill>
              </a:rPr>
              <a:t> </a:t>
            </a:r>
            <a:r>
              <a:rPr lang="ru-RU" altLang="uk-UA" sz="2000" dirty="0" err="1">
                <a:solidFill>
                  <a:srgbClr val="002949"/>
                </a:solidFill>
              </a:rPr>
              <a:t>правосуддя</a:t>
            </a:r>
            <a:r>
              <a:rPr lang="ru-RU" altLang="uk-UA" sz="20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000" dirty="0" err="1">
                <a:solidFill>
                  <a:srgbClr val="002949"/>
                </a:solidFill>
              </a:rPr>
              <a:t>Навіть</a:t>
            </a:r>
            <a:r>
              <a:rPr lang="ru-RU" altLang="uk-UA" sz="2000" dirty="0">
                <a:solidFill>
                  <a:srgbClr val="002949"/>
                </a:solidFill>
              </a:rPr>
              <a:t> </a:t>
            </a:r>
            <a:r>
              <a:rPr lang="ru-RU" altLang="uk-UA" sz="2000" dirty="0" err="1">
                <a:solidFill>
                  <a:srgbClr val="002949"/>
                </a:solidFill>
              </a:rPr>
              <a:t>якщо</a:t>
            </a:r>
            <a:r>
              <a:rPr lang="ru-RU" altLang="uk-UA" sz="2000" dirty="0">
                <a:solidFill>
                  <a:srgbClr val="002949"/>
                </a:solidFill>
              </a:rPr>
              <a:t> справа </a:t>
            </a:r>
            <a:r>
              <a:rPr lang="ru-RU" altLang="uk-UA" sz="2000" dirty="0" err="1">
                <a:solidFill>
                  <a:srgbClr val="002949"/>
                </a:solidFill>
              </a:rPr>
              <a:t>розглядається</a:t>
            </a:r>
            <a:r>
              <a:rPr lang="ru-RU" altLang="uk-UA" sz="2000" dirty="0">
                <a:solidFill>
                  <a:srgbClr val="002949"/>
                </a:solidFill>
              </a:rPr>
              <a:t> </a:t>
            </a:r>
            <a:r>
              <a:rPr lang="ru-RU" altLang="uk-UA" sz="2000" dirty="0" err="1">
                <a:solidFill>
                  <a:srgbClr val="002949"/>
                </a:solidFill>
              </a:rPr>
              <a:t>суддею</a:t>
            </a:r>
            <a:r>
              <a:rPr lang="ru-RU" altLang="uk-UA" sz="2000" dirty="0">
                <a:solidFill>
                  <a:srgbClr val="002949"/>
                </a:solidFill>
              </a:rPr>
              <a:t> </a:t>
            </a:r>
            <a:r>
              <a:rPr lang="ru-RU" altLang="uk-UA" sz="2000" dirty="0" err="1">
                <a:solidFill>
                  <a:srgbClr val="002949"/>
                </a:solidFill>
              </a:rPr>
              <a:t>одноособово</a:t>
            </a:r>
            <a:r>
              <a:rPr lang="ru-RU" altLang="uk-UA" sz="2000" dirty="0">
                <a:solidFill>
                  <a:srgbClr val="002949"/>
                </a:solidFill>
              </a:rPr>
              <a:t>, то </a:t>
            </a:r>
            <a:r>
              <a:rPr lang="ru-RU" altLang="uk-UA" sz="2000" dirty="0" err="1">
                <a:solidFill>
                  <a:srgbClr val="002949"/>
                </a:solidFill>
              </a:rPr>
              <a:t>досліджує</a:t>
            </a:r>
            <a:r>
              <a:rPr lang="ru-RU" altLang="uk-UA" sz="2000" dirty="0">
                <a:solidFill>
                  <a:srgbClr val="002949"/>
                </a:solidFill>
              </a:rPr>
              <a:t> </a:t>
            </a:r>
            <a:r>
              <a:rPr lang="ru-RU" altLang="uk-UA" sz="2000" dirty="0" err="1">
                <a:solidFill>
                  <a:srgbClr val="002949"/>
                </a:solidFill>
              </a:rPr>
              <a:t>докази</a:t>
            </a:r>
            <a:r>
              <a:rPr lang="ru-RU" altLang="uk-UA" sz="2000" dirty="0">
                <a:solidFill>
                  <a:srgbClr val="002949"/>
                </a:solidFill>
              </a:rPr>
              <a:t>, </a:t>
            </a:r>
            <a:r>
              <a:rPr lang="ru-RU" altLang="uk-UA" sz="2000" dirty="0" err="1">
                <a:solidFill>
                  <a:srgbClr val="002949"/>
                </a:solidFill>
              </a:rPr>
              <a:t>оцінює</a:t>
            </a:r>
            <a:r>
              <a:rPr lang="ru-RU" altLang="uk-UA" sz="2000" dirty="0">
                <a:solidFill>
                  <a:srgbClr val="002949"/>
                </a:solidFill>
              </a:rPr>
              <a:t> </a:t>
            </a:r>
            <a:r>
              <a:rPr lang="ru-RU" altLang="uk-UA" sz="2000" dirty="0" err="1">
                <a:solidFill>
                  <a:srgbClr val="002949"/>
                </a:solidFill>
              </a:rPr>
              <a:t>їх</a:t>
            </a:r>
            <a:r>
              <a:rPr lang="ru-RU" altLang="uk-UA" sz="2000" dirty="0">
                <a:solidFill>
                  <a:srgbClr val="002949"/>
                </a:solidFill>
              </a:rPr>
              <a:t>, </a:t>
            </a:r>
            <a:r>
              <a:rPr lang="ru-RU" altLang="uk-UA" sz="2000" dirty="0" err="1">
                <a:solidFill>
                  <a:srgbClr val="002949"/>
                </a:solidFill>
              </a:rPr>
              <a:t>ухвалює</a:t>
            </a:r>
            <a:r>
              <a:rPr lang="ru-RU" altLang="uk-UA" sz="2000" dirty="0">
                <a:solidFill>
                  <a:srgbClr val="002949"/>
                </a:solidFill>
              </a:rPr>
              <a:t> й </a:t>
            </a:r>
            <a:r>
              <a:rPr lang="ru-RU" altLang="uk-UA" sz="2000" dirty="0" err="1">
                <a:solidFill>
                  <a:srgbClr val="002949"/>
                </a:solidFill>
              </a:rPr>
              <a:t>проголошує</a:t>
            </a:r>
            <a:r>
              <a:rPr lang="ru-RU" altLang="uk-UA" sz="2000" dirty="0">
                <a:solidFill>
                  <a:srgbClr val="002949"/>
                </a:solidFill>
              </a:rPr>
              <a:t> </a:t>
            </a:r>
            <a:r>
              <a:rPr lang="ru-RU" altLang="uk-UA" sz="2000" dirty="0" err="1">
                <a:solidFill>
                  <a:srgbClr val="002949"/>
                </a:solidFill>
              </a:rPr>
              <a:t>рішення</a:t>
            </a:r>
            <a:r>
              <a:rPr lang="ru-RU" altLang="uk-UA" sz="2000" dirty="0">
                <a:solidFill>
                  <a:srgbClr val="002949"/>
                </a:solidFill>
              </a:rPr>
              <a:t> </a:t>
            </a:r>
            <a:r>
              <a:rPr lang="ru-RU" altLang="uk-UA" sz="2000" dirty="0" err="1">
                <a:solidFill>
                  <a:srgbClr val="002949"/>
                </a:solidFill>
              </a:rPr>
              <a:t>саме</a:t>
            </a:r>
            <a:r>
              <a:rPr lang="ru-RU" altLang="uk-UA" sz="2000" dirty="0">
                <a:solidFill>
                  <a:srgbClr val="002949"/>
                </a:solidFill>
              </a:rPr>
              <a:t> </a:t>
            </a:r>
            <a:r>
              <a:rPr lang="ru-RU" altLang="uk-UA" sz="2000" dirty="0" err="1">
                <a:solidFill>
                  <a:srgbClr val="002949"/>
                </a:solidFill>
              </a:rPr>
              <a:t>знеособлений</a:t>
            </a:r>
            <a:r>
              <a:rPr lang="ru-RU" altLang="uk-UA" sz="2000" dirty="0">
                <a:solidFill>
                  <a:srgbClr val="002949"/>
                </a:solidFill>
              </a:rPr>
              <a:t> «суд», а не </a:t>
            </a:r>
            <a:r>
              <a:rPr lang="ru-RU" altLang="uk-UA" sz="2000" dirty="0" err="1">
                <a:solidFill>
                  <a:srgbClr val="002949"/>
                </a:solidFill>
              </a:rPr>
              <a:t>конкретний</a:t>
            </a:r>
            <a:r>
              <a:rPr lang="ru-RU" altLang="uk-UA" sz="2000" dirty="0">
                <a:solidFill>
                  <a:srgbClr val="002949"/>
                </a:solidFill>
              </a:rPr>
              <a:t> </a:t>
            </a:r>
            <a:r>
              <a:rPr lang="ru-RU" altLang="uk-UA" sz="2000" dirty="0" err="1">
                <a:solidFill>
                  <a:srgbClr val="002949"/>
                </a:solidFill>
              </a:rPr>
              <a:t>суддя</a:t>
            </a:r>
            <a:r>
              <a:rPr lang="ru-RU" altLang="uk-UA" sz="20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000" dirty="0" err="1">
                <a:solidFill>
                  <a:srgbClr val="002949"/>
                </a:solidFill>
              </a:rPr>
              <a:t>Суддівська</a:t>
            </a:r>
            <a:r>
              <a:rPr lang="ru-RU" altLang="uk-UA" sz="2000" dirty="0">
                <a:solidFill>
                  <a:srgbClr val="002949"/>
                </a:solidFill>
              </a:rPr>
              <a:t> </a:t>
            </a:r>
            <a:r>
              <a:rPr lang="ru-RU" altLang="uk-UA" sz="2000" dirty="0" err="1">
                <a:solidFill>
                  <a:srgbClr val="002949"/>
                </a:solidFill>
              </a:rPr>
              <a:t>мантія</a:t>
            </a:r>
            <a:r>
              <a:rPr lang="ru-RU" altLang="uk-UA" sz="2000" dirty="0">
                <a:solidFill>
                  <a:srgbClr val="002949"/>
                </a:solidFill>
              </a:rPr>
              <a:t> є одним </a:t>
            </a:r>
            <a:r>
              <a:rPr lang="ru-RU" altLang="uk-UA" sz="2000" dirty="0" err="1">
                <a:solidFill>
                  <a:srgbClr val="002949"/>
                </a:solidFill>
              </a:rPr>
              <a:t>із</a:t>
            </a:r>
            <a:r>
              <a:rPr lang="ru-RU" altLang="uk-UA" sz="2000" dirty="0">
                <a:solidFill>
                  <a:srgbClr val="002949"/>
                </a:solidFill>
              </a:rPr>
              <a:t> </a:t>
            </a:r>
            <a:r>
              <a:rPr lang="ru-RU" altLang="uk-UA" sz="2000" dirty="0" err="1">
                <a:solidFill>
                  <a:srgbClr val="002949"/>
                </a:solidFill>
              </a:rPr>
              <a:t>символічних</a:t>
            </a:r>
            <a:r>
              <a:rPr lang="ru-RU" altLang="uk-UA" sz="2000" dirty="0">
                <a:solidFill>
                  <a:srgbClr val="002949"/>
                </a:solidFill>
              </a:rPr>
              <a:t> </a:t>
            </a:r>
            <a:r>
              <a:rPr lang="ru-RU" altLang="uk-UA" sz="2000" dirty="0" err="1">
                <a:solidFill>
                  <a:srgbClr val="002949"/>
                </a:solidFill>
              </a:rPr>
              <a:t>атрибутів</a:t>
            </a:r>
            <a:r>
              <a:rPr lang="ru-RU" altLang="uk-UA" sz="2000" dirty="0">
                <a:solidFill>
                  <a:srgbClr val="002949"/>
                </a:solidFill>
              </a:rPr>
              <a:t> </a:t>
            </a:r>
            <a:r>
              <a:rPr lang="ru-RU" altLang="uk-UA" sz="2000" dirty="0" err="1">
                <a:solidFill>
                  <a:srgbClr val="002949"/>
                </a:solidFill>
              </a:rPr>
              <a:t>правосуддя</a:t>
            </a:r>
            <a:r>
              <a:rPr lang="ru-RU" altLang="uk-UA" sz="2000" dirty="0">
                <a:solidFill>
                  <a:srgbClr val="002949"/>
                </a:solidFill>
              </a:rPr>
              <a:t> </a:t>
            </a:r>
            <a:r>
              <a:rPr lang="ru-RU" altLang="uk-UA" sz="2000" dirty="0" err="1">
                <a:solidFill>
                  <a:srgbClr val="002949"/>
                </a:solidFill>
              </a:rPr>
              <a:t>поряд</a:t>
            </a:r>
            <a:r>
              <a:rPr lang="ru-RU" altLang="uk-UA" sz="2000" dirty="0">
                <a:solidFill>
                  <a:srgbClr val="002949"/>
                </a:solidFill>
              </a:rPr>
              <a:t> з такими </a:t>
            </a:r>
            <a:r>
              <a:rPr lang="ru-RU" altLang="uk-UA" sz="2000" dirty="0" err="1">
                <a:solidFill>
                  <a:srgbClr val="002949"/>
                </a:solidFill>
              </a:rPr>
              <a:t>відомими</a:t>
            </a:r>
            <a:r>
              <a:rPr lang="ru-RU" altLang="uk-UA" sz="2000" dirty="0">
                <a:solidFill>
                  <a:srgbClr val="002949"/>
                </a:solidFill>
              </a:rPr>
              <a:t> символами, як </a:t>
            </a:r>
            <a:r>
              <a:rPr lang="ru-RU" altLang="uk-UA" sz="2000" b="1" dirty="0" err="1">
                <a:solidFill>
                  <a:srgbClr val="002949"/>
                </a:solidFill>
              </a:rPr>
              <a:t>терези</a:t>
            </a:r>
            <a:r>
              <a:rPr lang="ru-RU" altLang="uk-UA" sz="2000" b="1" dirty="0">
                <a:solidFill>
                  <a:srgbClr val="002949"/>
                </a:solidFill>
              </a:rPr>
              <a:t>, </a:t>
            </a:r>
            <a:r>
              <a:rPr lang="ru-RU" altLang="uk-UA" sz="2000" b="1" dirty="0" err="1">
                <a:solidFill>
                  <a:srgbClr val="002949"/>
                </a:solidFill>
              </a:rPr>
              <a:t>статуетка</a:t>
            </a:r>
            <a:r>
              <a:rPr lang="ru-RU" altLang="uk-UA" sz="2000" b="1" dirty="0">
                <a:solidFill>
                  <a:srgbClr val="002949"/>
                </a:solidFill>
              </a:rPr>
              <a:t> </a:t>
            </a:r>
            <a:r>
              <a:rPr lang="ru-RU" altLang="uk-UA" sz="2000" b="1" dirty="0" err="1">
                <a:solidFill>
                  <a:srgbClr val="002949"/>
                </a:solidFill>
              </a:rPr>
              <a:t>Феміди</a:t>
            </a:r>
            <a:r>
              <a:rPr lang="ru-RU" altLang="uk-UA" sz="2000" dirty="0">
                <a:solidFill>
                  <a:srgbClr val="002949"/>
                </a:solidFill>
              </a:rPr>
              <a:t>, а в </a:t>
            </a:r>
            <a:r>
              <a:rPr lang="ru-RU" altLang="uk-UA" sz="2000" dirty="0" err="1">
                <a:solidFill>
                  <a:srgbClr val="002949"/>
                </a:solidFill>
              </a:rPr>
              <a:t>деяких</a:t>
            </a:r>
            <a:r>
              <a:rPr lang="ru-RU" altLang="uk-UA" sz="2000" dirty="0">
                <a:solidFill>
                  <a:srgbClr val="002949"/>
                </a:solidFill>
              </a:rPr>
              <a:t> </a:t>
            </a:r>
            <a:r>
              <a:rPr lang="ru-RU" altLang="uk-UA" sz="2000" dirty="0" err="1">
                <a:solidFill>
                  <a:srgbClr val="002949"/>
                </a:solidFill>
              </a:rPr>
              <a:t>країнах</a:t>
            </a:r>
            <a:r>
              <a:rPr lang="ru-RU" altLang="uk-UA" sz="2000" dirty="0">
                <a:solidFill>
                  <a:srgbClr val="002949"/>
                </a:solidFill>
              </a:rPr>
              <a:t> – </a:t>
            </a:r>
            <a:r>
              <a:rPr lang="ru-RU" altLang="uk-UA" sz="2000" b="1" dirty="0" err="1">
                <a:solidFill>
                  <a:srgbClr val="002949"/>
                </a:solidFill>
              </a:rPr>
              <a:t>суддівський</a:t>
            </a:r>
            <a:r>
              <a:rPr lang="ru-RU" altLang="uk-UA" sz="2000" b="1" dirty="0">
                <a:solidFill>
                  <a:srgbClr val="002949"/>
                </a:solidFill>
              </a:rPr>
              <a:t> молоток</a:t>
            </a:r>
            <a:r>
              <a:rPr lang="ru-RU" altLang="uk-UA" sz="2000" dirty="0">
                <a:solidFill>
                  <a:srgbClr val="002949"/>
                </a:solidFill>
              </a:rPr>
              <a:t>, </a:t>
            </a:r>
            <a:r>
              <a:rPr lang="ru-RU" altLang="uk-UA" sz="2000" dirty="0" err="1">
                <a:solidFill>
                  <a:srgbClr val="002949"/>
                </a:solidFill>
              </a:rPr>
              <a:t>суддівські</a:t>
            </a:r>
            <a:r>
              <a:rPr lang="ru-RU" altLang="uk-UA" sz="2000" dirty="0">
                <a:solidFill>
                  <a:srgbClr val="002949"/>
                </a:solidFill>
              </a:rPr>
              <a:t> </a:t>
            </a:r>
            <a:r>
              <a:rPr lang="ru-RU" altLang="uk-UA" sz="2000" dirty="0" err="1">
                <a:solidFill>
                  <a:srgbClr val="002949"/>
                </a:solidFill>
              </a:rPr>
              <a:t>перуки</a:t>
            </a:r>
            <a:r>
              <a:rPr lang="ru-RU" altLang="uk-UA" sz="2000" dirty="0">
                <a:solidFill>
                  <a:srgbClr val="002949"/>
                </a:solidFill>
              </a:rPr>
              <a:t> та </a:t>
            </a:r>
            <a:r>
              <a:rPr lang="ru-RU" altLang="uk-UA" sz="2000" dirty="0" err="1">
                <a:solidFill>
                  <a:srgbClr val="002949"/>
                </a:solidFill>
              </a:rPr>
              <a:t>суддівські</a:t>
            </a:r>
            <a:r>
              <a:rPr lang="ru-RU" altLang="uk-UA" sz="2000" dirty="0">
                <a:solidFill>
                  <a:srgbClr val="002949"/>
                </a:solidFill>
              </a:rPr>
              <a:t> </a:t>
            </a:r>
            <a:r>
              <a:rPr lang="ru-RU" altLang="uk-UA" sz="2000" dirty="0" err="1">
                <a:solidFill>
                  <a:srgbClr val="002949"/>
                </a:solidFill>
              </a:rPr>
              <a:t>головні</a:t>
            </a:r>
            <a:r>
              <a:rPr lang="ru-RU" altLang="uk-UA" sz="2000" dirty="0">
                <a:solidFill>
                  <a:srgbClr val="002949"/>
                </a:solidFill>
              </a:rPr>
              <a:t> </a:t>
            </a:r>
            <a:r>
              <a:rPr lang="ru-RU" altLang="uk-UA" sz="2000" dirty="0" err="1">
                <a:solidFill>
                  <a:srgbClr val="002949"/>
                </a:solidFill>
              </a:rPr>
              <a:t>убори</a:t>
            </a:r>
            <a:r>
              <a:rPr lang="ru-RU" altLang="uk-UA" sz="20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246" y="482688"/>
            <a:ext cx="10956022" cy="95410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dirty="0">
                <a:solidFill>
                  <a:srgbClr val="004E9E"/>
                </a:solidFill>
              </a:rPr>
              <a:t>Гаврилюк Світлана. </a:t>
            </a:r>
            <a:r>
              <a:rPr lang="ru-RU" altLang="uk-UA" sz="2200" dirty="0" err="1">
                <a:solidFill>
                  <a:srgbClr val="004E9E"/>
                </a:solidFill>
              </a:rPr>
              <a:t>Мантія</a:t>
            </a:r>
            <a:r>
              <a:rPr lang="ru-RU" altLang="uk-UA" sz="2200" dirty="0">
                <a:solidFill>
                  <a:srgbClr val="004E9E"/>
                </a:solidFill>
              </a:rPr>
              <a:t> як </a:t>
            </a:r>
            <a:r>
              <a:rPr lang="ru-RU" altLang="uk-UA" sz="2200" dirty="0" err="1">
                <a:solidFill>
                  <a:srgbClr val="004E9E"/>
                </a:solidFill>
              </a:rPr>
              <a:t>невід’ємний</a:t>
            </a:r>
            <a:r>
              <a:rPr lang="ru-RU" altLang="uk-UA" sz="2200" dirty="0">
                <a:solidFill>
                  <a:srgbClr val="004E9E"/>
                </a:solidFill>
              </a:rPr>
              <a:t> атрибут </a:t>
            </a:r>
            <a:r>
              <a:rPr lang="ru-RU" altLang="uk-UA" sz="2200" dirty="0" err="1">
                <a:solidFill>
                  <a:srgbClr val="004E9E"/>
                </a:solidFill>
              </a:rPr>
              <a:t>судової</a:t>
            </a:r>
            <a:r>
              <a:rPr lang="ru-RU" altLang="uk-UA" sz="2200" dirty="0">
                <a:solidFill>
                  <a:srgbClr val="004E9E"/>
                </a:solidFill>
              </a:rPr>
              <a:t> </a:t>
            </a:r>
            <a:r>
              <a:rPr lang="ru-RU" altLang="uk-UA" sz="2200" dirty="0" err="1">
                <a:solidFill>
                  <a:srgbClr val="004E9E"/>
                </a:solidFill>
              </a:rPr>
              <a:t>влади</a:t>
            </a:r>
            <a:endParaRPr lang="ru-RU" altLang="uk-UA" sz="2200" dirty="0">
              <a:solidFill>
                <a:srgbClr val="004E9E"/>
              </a:solidFill>
            </a:endParaRPr>
          </a:p>
          <a:p>
            <a:pPr algn="just">
              <a:lnSpc>
                <a:spcPct val="100000"/>
              </a:lnSpc>
              <a:spcBef>
                <a:spcPct val="0"/>
              </a:spcBef>
              <a:spcAft>
                <a:spcPts val="1200"/>
              </a:spcAft>
              <a:buNone/>
            </a:pPr>
            <a:r>
              <a:rPr lang="en-US" altLang="uk-UA" sz="2400" dirty="0">
                <a:solidFill>
                  <a:srgbClr val="004E9E"/>
                </a:solidFill>
                <a:hlinkClick r:id="rId2"/>
              </a:rPr>
              <a:t>https://sud.ua/ru/news/blog/110591-mantiya-yak-nevidyemniy-atribut-sudovoyi-vladi</a:t>
            </a:r>
            <a:r>
              <a:rPr lang="uk-UA" altLang="uk-UA" sz="2400" dirty="0">
                <a:solidFill>
                  <a:srgbClr val="004E9E"/>
                </a:solidFill>
              </a:rPr>
              <a:t> </a:t>
            </a:r>
            <a:endParaRPr lang="ru-RU" altLang="uk-UA" sz="2400" dirty="0">
              <a:solidFill>
                <a:srgbClr val="004E9E"/>
              </a:solidFill>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34</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26777173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7" y="1296347"/>
            <a:ext cx="11227668" cy="330859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Проблематика </a:t>
            </a:r>
            <a:r>
              <a:rPr lang="ru-RU" altLang="uk-UA" sz="2100" dirty="0" err="1">
                <a:solidFill>
                  <a:srgbClr val="002949"/>
                </a:solidFill>
              </a:rPr>
              <a:t>суддівської</a:t>
            </a:r>
            <a:r>
              <a:rPr lang="ru-RU" altLang="uk-UA" sz="2100" dirty="0">
                <a:solidFill>
                  <a:srgbClr val="002949"/>
                </a:solidFill>
              </a:rPr>
              <a:t> </a:t>
            </a:r>
            <a:r>
              <a:rPr lang="ru-RU" altLang="uk-UA" sz="2100" dirty="0" err="1">
                <a:solidFill>
                  <a:srgbClr val="002949"/>
                </a:solidFill>
              </a:rPr>
              <a:t>символіки</a:t>
            </a:r>
            <a:r>
              <a:rPr lang="ru-RU" altLang="uk-UA" sz="2100" dirty="0">
                <a:solidFill>
                  <a:srgbClr val="002949"/>
                </a:solidFill>
              </a:rPr>
              <a:t> й атрибутики є </a:t>
            </a:r>
            <a:r>
              <a:rPr lang="ru-RU" altLang="uk-UA" sz="2100" dirty="0" err="1">
                <a:solidFill>
                  <a:srgbClr val="002949"/>
                </a:solidFill>
              </a:rPr>
              <a:t>спеціальним</a:t>
            </a:r>
            <a:r>
              <a:rPr lang="ru-RU" altLang="uk-UA" sz="2100" dirty="0">
                <a:solidFill>
                  <a:srgbClr val="002949"/>
                </a:solidFill>
              </a:rPr>
              <a:t> </a:t>
            </a:r>
            <a:r>
              <a:rPr lang="ru-RU" altLang="uk-UA" sz="2100" dirty="0" err="1">
                <a:solidFill>
                  <a:srgbClr val="002949"/>
                </a:solidFill>
              </a:rPr>
              <a:t>напрямом</a:t>
            </a:r>
            <a:r>
              <a:rPr lang="ru-RU" altLang="uk-UA" sz="2100" dirty="0">
                <a:solidFill>
                  <a:srgbClr val="002949"/>
                </a:solidFill>
              </a:rPr>
              <a:t> </a:t>
            </a:r>
            <a:r>
              <a:rPr lang="ru-RU" altLang="uk-UA" sz="2100" dirty="0" err="1">
                <a:solidFill>
                  <a:srgbClr val="002949"/>
                </a:solidFill>
              </a:rPr>
              <a:t>наукових</a:t>
            </a:r>
            <a:r>
              <a:rPr lang="ru-RU" altLang="uk-UA" sz="2100" dirty="0">
                <a:solidFill>
                  <a:srgbClr val="002949"/>
                </a:solidFill>
              </a:rPr>
              <a:t> </a:t>
            </a:r>
            <a:r>
              <a:rPr lang="ru-RU" altLang="uk-UA" sz="2100" dirty="0" err="1">
                <a:solidFill>
                  <a:srgbClr val="002949"/>
                </a:solidFill>
              </a:rPr>
              <a:t>досліджень</a:t>
            </a:r>
            <a:r>
              <a:rPr lang="ru-RU" altLang="uk-UA" sz="2100" dirty="0">
                <a:solidFill>
                  <a:srgbClr val="002949"/>
                </a:solidFill>
              </a:rPr>
              <a:t> у </a:t>
            </a:r>
            <a:r>
              <a:rPr lang="ru-RU" altLang="uk-UA" sz="2100" dirty="0" err="1">
                <a:solidFill>
                  <a:srgbClr val="002949"/>
                </a:solidFill>
              </a:rPr>
              <a:t>галузі</a:t>
            </a:r>
            <a:r>
              <a:rPr lang="ru-RU" altLang="uk-UA" sz="2100" dirty="0">
                <a:solidFill>
                  <a:srgbClr val="002949"/>
                </a:solidFill>
              </a:rPr>
              <a:t> </a:t>
            </a:r>
            <a:r>
              <a:rPr lang="ru-RU" altLang="uk-UA" sz="2100" dirty="0" err="1">
                <a:solidFill>
                  <a:srgbClr val="002949"/>
                </a:solidFill>
              </a:rPr>
              <a:t>судоустрою</a:t>
            </a:r>
            <a:r>
              <a:rPr lang="ru-RU" altLang="uk-UA" sz="2100" dirty="0">
                <a:solidFill>
                  <a:srgbClr val="002949"/>
                </a:solidFill>
              </a:rPr>
              <a:t>, </a:t>
            </a:r>
            <a:r>
              <a:rPr lang="ru-RU" altLang="uk-UA" sz="2100" dirty="0" err="1">
                <a:solidFill>
                  <a:srgbClr val="002949"/>
                </a:solidFill>
              </a:rPr>
              <a:t>що</a:t>
            </a:r>
            <a:r>
              <a:rPr lang="ru-RU" altLang="uk-UA" sz="2100" dirty="0">
                <a:solidFill>
                  <a:srgbClr val="002949"/>
                </a:solidFill>
              </a:rPr>
              <a:t> в </a:t>
            </a:r>
            <a:r>
              <a:rPr lang="ru-RU" altLang="uk-UA" sz="2100" dirty="0" err="1">
                <a:solidFill>
                  <a:srgbClr val="002949"/>
                </a:solidFill>
              </a:rPr>
              <a:t>теоретичній</a:t>
            </a:r>
            <a:r>
              <a:rPr lang="ru-RU" altLang="uk-UA" sz="2100" dirty="0">
                <a:solidFill>
                  <a:srgbClr val="002949"/>
                </a:solidFill>
              </a:rPr>
              <a:t> </a:t>
            </a:r>
            <a:r>
              <a:rPr lang="ru-RU" altLang="uk-UA" sz="2100" dirty="0" err="1">
                <a:solidFill>
                  <a:srgbClr val="002949"/>
                </a:solidFill>
              </a:rPr>
              <a:t>юриспруденції</a:t>
            </a:r>
            <a:r>
              <a:rPr lang="ru-RU" altLang="uk-UA" sz="2100" dirty="0">
                <a:solidFill>
                  <a:srgbClr val="002949"/>
                </a:solidFill>
              </a:rPr>
              <a:t> </a:t>
            </a:r>
            <a:r>
              <a:rPr lang="ru-RU" altLang="uk-UA" sz="2100" dirty="0" err="1">
                <a:solidFill>
                  <a:srgbClr val="002949"/>
                </a:solidFill>
              </a:rPr>
              <a:t>отримав</a:t>
            </a:r>
            <a:r>
              <a:rPr lang="ru-RU" altLang="uk-UA" sz="2100" dirty="0">
                <a:solidFill>
                  <a:srgbClr val="002949"/>
                </a:solidFill>
              </a:rPr>
              <a:t> </a:t>
            </a:r>
            <a:r>
              <a:rPr lang="ru-RU" altLang="uk-UA" sz="2100" dirty="0" err="1">
                <a:solidFill>
                  <a:srgbClr val="002949"/>
                </a:solidFill>
              </a:rPr>
              <a:t>різні</a:t>
            </a:r>
            <a:r>
              <a:rPr lang="ru-RU" altLang="uk-UA" sz="2100" dirty="0">
                <a:solidFill>
                  <a:srgbClr val="002949"/>
                </a:solidFill>
              </a:rPr>
              <a:t> </a:t>
            </a:r>
            <a:r>
              <a:rPr lang="ru-RU" altLang="uk-UA" sz="2100" dirty="0" err="1">
                <a:solidFill>
                  <a:srgbClr val="002949"/>
                </a:solidFill>
              </a:rPr>
              <a:t>назви</a:t>
            </a:r>
            <a:r>
              <a:rPr lang="ru-RU" altLang="uk-UA" sz="2100" dirty="0">
                <a:solidFill>
                  <a:srgbClr val="002949"/>
                </a:solidFill>
              </a:rPr>
              <a:t> в </a:t>
            </a:r>
            <a:r>
              <a:rPr lang="ru-RU" altLang="uk-UA" sz="2100" dirty="0" err="1">
                <a:solidFill>
                  <a:srgbClr val="002949"/>
                </a:solidFill>
              </a:rPr>
              <a:t>численних</a:t>
            </a:r>
            <a:r>
              <a:rPr lang="ru-RU" altLang="uk-UA" sz="2100" dirty="0">
                <a:solidFill>
                  <a:srgbClr val="002949"/>
                </a:solidFill>
              </a:rPr>
              <a:t> </a:t>
            </a:r>
            <a:r>
              <a:rPr lang="ru-RU" altLang="uk-UA" sz="2100" dirty="0" err="1">
                <a:solidFill>
                  <a:srgbClr val="002949"/>
                </a:solidFill>
              </a:rPr>
              <a:t>джерелах</a:t>
            </a:r>
            <a:r>
              <a:rPr lang="ru-RU" altLang="uk-UA" sz="2100" dirty="0">
                <a:solidFill>
                  <a:srgbClr val="002949"/>
                </a:solidFill>
              </a:rPr>
              <a:t>: </a:t>
            </a:r>
            <a:r>
              <a:rPr lang="ru-RU" altLang="uk-UA" sz="2100" dirty="0" err="1">
                <a:solidFill>
                  <a:srgbClr val="002949"/>
                </a:solidFill>
              </a:rPr>
              <a:t>судові</a:t>
            </a:r>
            <a:r>
              <a:rPr lang="ru-RU" altLang="uk-UA" sz="2100" dirty="0">
                <a:solidFill>
                  <a:srgbClr val="002949"/>
                </a:solidFill>
              </a:rPr>
              <a:t> </a:t>
            </a:r>
            <a:r>
              <a:rPr lang="ru-RU" altLang="uk-UA" sz="2100" dirty="0" err="1">
                <a:solidFill>
                  <a:srgbClr val="002949"/>
                </a:solidFill>
              </a:rPr>
              <a:t>ритуали</a:t>
            </a:r>
            <a:r>
              <a:rPr lang="ru-RU" altLang="uk-UA" sz="2100" dirty="0">
                <a:solidFill>
                  <a:srgbClr val="002949"/>
                </a:solidFill>
              </a:rPr>
              <a:t> </a:t>
            </a:r>
            <a:r>
              <a:rPr lang="ru-RU" altLang="uk-UA" sz="2100" dirty="0" err="1">
                <a:solidFill>
                  <a:srgbClr val="002949"/>
                </a:solidFill>
              </a:rPr>
              <a:t>або</a:t>
            </a:r>
            <a:r>
              <a:rPr lang="ru-RU" altLang="uk-UA" sz="2100" dirty="0">
                <a:solidFill>
                  <a:srgbClr val="002949"/>
                </a:solidFill>
              </a:rPr>
              <a:t> </a:t>
            </a:r>
            <a:r>
              <a:rPr lang="ru-RU" altLang="uk-UA" sz="2100" dirty="0" err="1">
                <a:solidFill>
                  <a:srgbClr val="002949"/>
                </a:solidFill>
              </a:rPr>
              <a:t>судовий</a:t>
            </a:r>
            <a:r>
              <a:rPr lang="ru-RU" altLang="uk-UA" sz="2100" dirty="0">
                <a:solidFill>
                  <a:srgbClr val="002949"/>
                </a:solidFill>
              </a:rPr>
              <a:t> </a:t>
            </a:r>
            <a:r>
              <a:rPr lang="ru-RU" altLang="uk-UA" sz="2100" dirty="0" err="1">
                <a:solidFill>
                  <a:srgbClr val="002949"/>
                </a:solidFill>
              </a:rPr>
              <a:t>етикет</a:t>
            </a:r>
            <a:r>
              <a:rPr lang="ru-RU" altLang="uk-UA" sz="2100" dirty="0">
                <a:solidFill>
                  <a:srgbClr val="002949"/>
                </a:solidFill>
              </a:rPr>
              <a:t>, </a:t>
            </a:r>
            <a:r>
              <a:rPr lang="ru-RU" altLang="uk-UA" sz="2100" dirty="0" err="1">
                <a:solidFill>
                  <a:srgbClr val="002949"/>
                </a:solidFill>
              </a:rPr>
              <a:t>судовий</a:t>
            </a:r>
            <a:r>
              <a:rPr lang="ru-RU" altLang="uk-UA" sz="2100" dirty="0">
                <a:solidFill>
                  <a:srgbClr val="002949"/>
                </a:solidFill>
              </a:rPr>
              <a:t> </a:t>
            </a:r>
            <a:r>
              <a:rPr lang="ru-RU" altLang="uk-UA" sz="2100" dirty="0" err="1">
                <a:solidFill>
                  <a:srgbClr val="002949"/>
                </a:solidFill>
              </a:rPr>
              <a:t>церемоніал</a:t>
            </a:r>
            <a:r>
              <a:rPr lang="ru-RU" altLang="uk-UA" sz="2100" dirty="0">
                <a:solidFill>
                  <a:srgbClr val="002949"/>
                </a:solidFill>
              </a:rPr>
              <a:t> </a:t>
            </a:r>
            <a:r>
              <a:rPr lang="ru-RU" altLang="uk-UA" sz="2100" dirty="0" err="1">
                <a:solidFill>
                  <a:srgbClr val="002949"/>
                </a:solidFill>
              </a:rPr>
              <a:t>чи</a:t>
            </a:r>
            <a:r>
              <a:rPr lang="ru-RU" altLang="uk-UA" sz="2100" dirty="0">
                <a:solidFill>
                  <a:srgbClr val="002949"/>
                </a:solidFill>
              </a:rPr>
              <a:t> </a:t>
            </a:r>
            <a:r>
              <a:rPr lang="ru-RU" altLang="uk-UA" sz="2100" dirty="0" err="1">
                <a:solidFill>
                  <a:srgbClr val="002949"/>
                </a:solidFill>
              </a:rPr>
              <a:t>судові</a:t>
            </a:r>
            <a:r>
              <a:rPr lang="ru-RU" altLang="uk-UA" sz="2100" dirty="0">
                <a:solidFill>
                  <a:srgbClr val="002949"/>
                </a:solidFill>
              </a:rPr>
              <a:t> обряди, </a:t>
            </a:r>
            <a:r>
              <a:rPr lang="ru-RU" altLang="uk-UA" sz="2100" b="1" dirty="0" err="1">
                <a:solidFill>
                  <a:srgbClr val="002949"/>
                </a:solidFill>
              </a:rPr>
              <a:t>семіотика</a:t>
            </a:r>
            <a:r>
              <a:rPr lang="ru-RU" altLang="uk-UA" sz="2100" b="1" dirty="0">
                <a:solidFill>
                  <a:srgbClr val="002949"/>
                </a:solidFill>
              </a:rPr>
              <a:t> </a:t>
            </a:r>
            <a:r>
              <a:rPr lang="ru-RU" altLang="uk-UA" sz="2100" b="1" dirty="0" err="1">
                <a:solidFill>
                  <a:srgbClr val="002949"/>
                </a:solidFill>
              </a:rPr>
              <a:t>правосуддя</a:t>
            </a:r>
            <a:r>
              <a:rPr lang="ru-RU" altLang="uk-UA" sz="2100" dirty="0">
                <a:solidFill>
                  <a:srgbClr val="002949"/>
                </a:solidFill>
              </a:rPr>
              <a:t>, </a:t>
            </a:r>
            <a:r>
              <a:rPr lang="ru-RU" altLang="uk-UA" sz="2100" dirty="0" err="1">
                <a:solidFill>
                  <a:srgbClr val="002949"/>
                </a:solidFill>
              </a:rPr>
              <a:t>атрибутивна</a:t>
            </a:r>
            <a:r>
              <a:rPr lang="ru-RU" altLang="uk-UA" sz="2100" dirty="0">
                <a:solidFill>
                  <a:srgbClr val="002949"/>
                </a:solidFill>
              </a:rPr>
              <a:t> </a:t>
            </a:r>
            <a:r>
              <a:rPr lang="ru-RU" altLang="uk-UA" sz="2100" dirty="0" err="1">
                <a:solidFill>
                  <a:srgbClr val="002949"/>
                </a:solidFill>
              </a:rPr>
              <a:t>функція</a:t>
            </a:r>
            <a:r>
              <a:rPr lang="ru-RU" altLang="uk-UA" sz="2100" dirty="0">
                <a:solidFill>
                  <a:srgbClr val="002949"/>
                </a:solidFill>
              </a:rPr>
              <a:t> </a:t>
            </a:r>
            <a:r>
              <a:rPr lang="ru-RU" altLang="uk-UA" sz="2100" dirty="0" err="1">
                <a:solidFill>
                  <a:srgbClr val="002949"/>
                </a:solidFill>
              </a:rPr>
              <a:t>правосуддя</a:t>
            </a:r>
            <a:r>
              <a:rPr lang="ru-RU" altLang="uk-UA" sz="2100" dirty="0">
                <a:solidFill>
                  <a:srgbClr val="002949"/>
                </a:solidFill>
              </a:rPr>
              <a:t> </a:t>
            </a:r>
            <a:r>
              <a:rPr lang="ru-RU" altLang="uk-UA" sz="2100" dirty="0" err="1">
                <a:solidFill>
                  <a:srgbClr val="002949"/>
                </a:solidFill>
              </a:rPr>
              <a:t>тощо</a:t>
            </a:r>
            <a:r>
              <a:rPr lang="ru-RU" altLang="uk-UA" sz="2100" dirty="0">
                <a:solidFill>
                  <a:srgbClr val="002949"/>
                </a:solidFill>
              </a:rPr>
              <a:t>.</a:t>
            </a:r>
          </a:p>
          <a:p>
            <a:pPr algn="just">
              <a:lnSpc>
                <a:spcPct val="100000"/>
              </a:lnSpc>
              <a:spcBef>
                <a:spcPct val="0"/>
              </a:spcBef>
              <a:spcAft>
                <a:spcPts val="1200"/>
              </a:spcAft>
              <a:buFont typeface="Arial" panose="020B0604020202020204" pitchFamily="34" charset="0"/>
              <a:buNone/>
            </a:pPr>
            <a:endParaRPr lang="ru-RU" altLang="uk-UA" sz="2100"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2100" dirty="0" err="1">
                <a:solidFill>
                  <a:srgbClr val="002949"/>
                </a:solidFill>
              </a:rPr>
              <a:t>Звичайно</a:t>
            </a:r>
            <a:r>
              <a:rPr lang="ru-RU" altLang="uk-UA" sz="2100" dirty="0">
                <a:solidFill>
                  <a:srgbClr val="002949"/>
                </a:solidFill>
              </a:rPr>
              <a:t>, </a:t>
            </a:r>
            <a:r>
              <a:rPr lang="ru-RU" altLang="uk-UA" sz="2100" dirty="0" err="1">
                <a:solidFill>
                  <a:srgbClr val="002949"/>
                </a:solidFill>
              </a:rPr>
              <a:t>безпосередній</a:t>
            </a:r>
            <a:r>
              <a:rPr lang="ru-RU" altLang="uk-UA" sz="2100" dirty="0">
                <a:solidFill>
                  <a:srgbClr val="002949"/>
                </a:solidFill>
              </a:rPr>
              <a:t> результат судового </a:t>
            </a:r>
            <a:r>
              <a:rPr lang="ru-RU" altLang="uk-UA" sz="2100" dirty="0" err="1">
                <a:solidFill>
                  <a:srgbClr val="002949"/>
                </a:solidFill>
              </a:rPr>
              <a:t>розгляду</a:t>
            </a:r>
            <a:r>
              <a:rPr lang="ru-RU" altLang="uk-UA" sz="2100" dirty="0">
                <a:solidFill>
                  <a:srgbClr val="002949"/>
                </a:solidFill>
              </a:rPr>
              <a:t> та </a:t>
            </a:r>
            <a:r>
              <a:rPr lang="ru-RU" altLang="uk-UA" sz="2100" dirty="0" err="1">
                <a:solidFill>
                  <a:srgbClr val="002949"/>
                </a:solidFill>
              </a:rPr>
              <a:t>постановлення</a:t>
            </a:r>
            <a:r>
              <a:rPr lang="ru-RU" altLang="uk-UA" sz="2100" dirty="0">
                <a:solidFill>
                  <a:srgbClr val="002949"/>
                </a:solidFill>
              </a:rPr>
              <a:t> </a:t>
            </a:r>
            <a:r>
              <a:rPr lang="ru-RU" altLang="uk-UA" sz="2100" dirty="0" err="1">
                <a:solidFill>
                  <a:srgbClr val="002949"/>
                </a:solidFill>
              </a:rPr>
              <a:t>суддею</a:t>
            </a:r>
            <a:r>
              <a:rPr lang="ru-RU" altLang="uk-UA" sz="2100" dirty="0">
                <a:solidFill>
                  <a:srgbClr val="002949"/>
                </a:solidFill>
              </a:rPr>
              <a:t> справедливого судового </a:t>
            </a:r>
            <a:r>
              <a:rPr lang="ru-RU" altLang="uk-UA" sz="2100" dirty="0" err="1">
                <a:solidFill>
                  <a:srgbClr val="002949"/>
                </a:solidFill>
              </a:rPr>
              <a:t>рішення</a:t>
            </a:r>
            <a:r>
              <a:rPr lang="ru-RU" altLang="uk-UA" sz="2100" dirty="0">
                <a:solidFill>
                  <a:srgbClr val="002949"/>
                </a:solidFill>
              </a:rPr>
              <a:t> у </a:t>
            </a:r>
            <a:r>
              <a:rPr lang="ru-RU" altLang="uk-UA" sz="2100" dirty="0" err="1">
                <a:solidFill>
                  <a:srgbClr val="002949"/>
                </a:solidFill>
              </a:rPr>
              <a:t>справі</a:t>
            </a:r>
            <a:r>
              <a:rPr lang="ru-RU" altLang="uk-UA" sz="2100" dirty="0">
                <a:solidFill>
                  <a:srgbClr val="002949"/>
                </a:solidFill>
              </a:rPr>
              <a:t> </a:t>
            </a:r>
            <a:r>
              <a:rPr lang="ru-RU" altLang="uk-UA" sz="2100" dirty="0" err="1">
                <a:solidFill>
                  <a:srgbClr val="002949"/>
                </a:solidFill>
              </a:rPr>
              <a:t>напряму</a:t>
            </a:r>
            <a:r>
              <a:rPr lang="ru-RU" altLang="uk-UA" sz="2100" dirty="0">
                <a:solidFill>
                  <a:srgbClr val="002949"/>
                </a:solidFill>
              </a:rPr>
              <a:t> не </a:t>
            </a:r>
            <a:r>
              <a:rPr lang="ru-RU" altLang="uk-UA" sz="2100" dirty="0" err="1">
                <a:solidFill>
                  <a:srgbClr val="002949"/>
                </a:solidFill>
              </a:rPr>
              <a:t>залежить</a:t>
            </a:r>
            <a:r>
              <a:rPr lang="ru-RU" altLang="uk-UA" sz="2100" dirty="0">
                <a:solidFill>
                  <a:srgbClr val="002949"/>
                </a:solidFill>
              </a:rPr>
              <a:t> </a:t>
            </a:r>
            <a:r>
              <a:rPr lang="ru-RU" altLang="uk-UA" sz="2100" dirty="0" err="1">
                <a:solidFill>
                  <a:srgbClr val="002949"/>
                </a:solidFill>
              </a:rPr>
              <a:t>від</a:t>
            </a:r>
            <a:r>
              <a:rPr lang="ru-RU" altLang="uk-UA" sz="2100" dirty="0">
                <a:solidFill>
                  <a:srgbClr val="002949"/>
                </a:solidFill>
              </a:rPr>
              <a:t> </a:t>
            </a:r>
            <a:r>
              <a:rPr lang="ru-RU" altLang="uk-UA" sz="2100" dirty="0" err="1">
                <a:solidFill>
                  <a:srgbClr val="002949"/>
                </a:solidFill>
              </a:rPr>
              <a:t>форми</a:t>
            </a:r>
            <a:r>
              <a:rPr lang="ru-RU" altLang="uk-UA" sz="2100" dirty="0">
                <a:solidFill>
                  <a:srgbClr val="002949"/>
                </a:solidFill>
              </a:rPr>
              <a:t> </a:t>
            </a:r>
            <a:r>
              <a:rPr lang="ru-RU" altLang="uk-UA" sz="2100" dirty="0" err="1">
                <a:solidFill>
                  <a:srgbClr val="002949"/>
                </a:solidFill>
              </a:rPr>
              <a:t>його</a:t>
            </a:r>
            <a:r>
              <a:rPr lang="ru-RU" altLang="uk-UA" sz="2100" dirty="0">
                <a:solidFill>
                  <a:srgbClr val="002949"/>
                </a:solidFill>
              </a:rPr>
              <a:t> </a:t>
            </a:r>
            <a:r>
              <a:rPr lang="ru-RU" altLang="uk-UA" sz="2100" dirty="0" err="1">
                <a:solidFill>
                  <a:srgbClr val="002949"/>
                </a:solidFill>
              </a:rPr>
              <a:t>одягу</a:t>
            </a:r>
            <a:r>
              <a:rPr lang="ru-RU" altLang="uk-UA" sz="2100" dirty="0">
                <a:solidFill>
                  <a:srgbClr val="002949"/>
                </a:solidFill>
              </a:rPr>
              <a:t>, </a:t>
            </a:r>
            <a:r>
              <a:rPr lang="ru-RU" altLang="uk-UA" sz="2100" dirty="0" err="1">
                <a:solidFill>
                  <a:srgbClr val="002949"/>
                </a:solidFill>
              </a:rPr>
              <a:t>проте</a:t>
            </a:r>
            <a:r>
              <a:rPr lang="ru-RU" altLang="uk-UA" sz="2100" dirty="0">
                <a:solidFill>
                  <a:srgbClr val="002949"/>
                </a:solidFill>
              </a:rPr>
              <a:t> </a:t>
            </a:r>
            <a:r>
              <a:rPr lang="ru-RU" altLang="uk-UA" sz="2100" dirty="0" err="1">
                <a:solidFill>
                  <a:srgbClr val="002949"/>
                </a:solidFill>
              </a:rPr>
              <a:t>саме</a:t>
            </a:r>
            <a:r>
              <a:rPr lang="ru-RU" altLang="uk-UA" sz="2100" dirty="0">
                <a:solidFill>
                  <a:srgbClr val="002949"/>
                </a:solidFill>
              </a:rPr>
              <a:t> </a:t>
            </a:r>
            <a:r>
              <a:rPr lang="ru-RU" altLang="uk-UA" sz="2100" dirty="0" err="1">
                <a:solidFill>
                  <a:srgbClr val="002949"/>
                </a:solidFill>
              </a:rPr>
              <a:t>ритуальні</a:t>
            </a:r>
            <a:r>
              <a:rPr lang="ru-RU" altLang="uk-UA" sz="2100" dirty="0">
                <a:solidFill>
                  <a:srgbClr val="002949"/>
                </a:solidFill>
              </a:rPr>
              <a:t> </a:t>
            </a:r>
            <a:r>
              <a:rPr lang="ru-RU" altLang="uk-UA" sz="2100" dirty="0" err="1">
                <a:solidFill>
                  <a:srgbClr val="002949"/>
                </a:solidFill>
              </a:rPr>
              <a:t>аспекти</a:t>
            </a:r>
            <a:r>
              <a:rPr lang="ru-RU" altLang="uk-UA" sz="2100" dirty="0">
                <a:solidFill>
                  <a:srgbClr val="002949"/>
                </a:solidFill>
              </a:rPr>
              <a:t> </a:t>
            </a:r>
            <a:r>
              <a:rPr lang="ru-RU" altLang="uk-UA" sz="2100" dirty="0" err="1">
                <a:solidFill>
                  <a:srgbClr val="002949"/>
                </a:solidFill>
              </a:rPr>
              <a:t>правосуддя</a:t>
            </a:r>
            <a:r>
              <a:rPr lang="ru-RU" altLang="uk-UA" sz="2100" dirty="0">
                <a:solidFill>
                  <a:srgbClr val="002949"/>
                </a:solidFill>
              </a:rPr>
              <a:t> </a:t>
            </a:r>
            <a:r>
              <a:rPr lang="ru-RU" altLang="uk-UA" sz="2100" dirty="0" err="1">
                <a:solidFill>
                  <a:srgbClr val="002949"/>
                </a:solidFill>
              </a:rPr>
              <a:t>створюють</a:t>
            </a:r>
            <a:r>
              <a:rPr lang="ru-RU" altLang="uk-UA" sz="2100" dirty="0">
                <a:solidFill>
                  <a:srgbClr val="002949"/>
                </a:solidFill>
              </a:rPr>
              <a:t> </a:t>
            </a:r>
            <a:r>
              <a:rPr lang="ru-RU" altLang="uk-UA" sz="2100" dirty="0" err="1">
                <a:solidFill>
                  <a:srgbClr val="002949"/>
                </a:solidFill>
              </a:rPr>
              <a:t>відповідну</a:t>
            </a:r>
            <a:r>
              <a:rPr lang="ru-RU" altLang="uk-UA" sz="2100" dirty="0">
                <a:solidFill>
                  <a:srgbClr val="002949"/>
                </a:solidFill>
              </a:rPr>
              <a:t> </a:t>
            </a:r>
            <a:r>
              <a:rPr lang="ru-RU" altLang="uk-UA" sz="2100" dirty="0" err="1">
                <a:solidFill>
                  <a:srgbClr val="002949"/>
                </a:solidFill>
              </a:rPr>
              <a:t>виховну</a:t>
            </a:r>
            <a:r>
              <a:rPr lang="ru-RU" altLang="uk-UA" sz="2100" dirty="0">
                <a:solidFill>
                  <a:srgbClr val="002949"/>
                </a:solidFill>
              </a:rPr>
              <a:t> атмосферу, </a:t>
            </a:r>
            <a:r>
              <a:rPr lang="ru-RU" altLang="uk-UA" sz="2100" dirty="0" err="1">
                <a:solidFill>
                  <a:srgbClr val="002949"/>
                </a:solidFill>
              </a:rPr>
              <a:t>налаштовують</a:t>
            </a:r>
            <a:r>
              <a:rPr lang="ru-RU" altLang="uk-UA" sz="2100" dirty="0">
                <a:solidFill>
                  <a:srgbClr val="002949"/>
                </a:solidFill>
              </a:rPr>
              <a:t> </a:t>
            </a:r>
            <a:r>
              <a:rPr lang="ru-RU" altLang="uk-UA" sz="2100" dirty="0" err="1">
                <a:solidFill>
                  <a:srgbClr val="002949"/>
                </a:solidFill>
              </a:rPr>
              <a:t>учасників</a:t>
            </a:r>
            <a:r>
              <a:rPr lang="ru-RU" altLang="uk-UA" sz="2100" dirty="0">
                <a:solidFill>
                  <a:srgbClr val="002949"/>
                </a:solidFill>
              </a:rPr>
              <a:t> </a:t>
            </a:r>
            <a:r>
              <a:rPr lang="ru-RU" altLang="uk-UA" sz="2100" dirty="0" err="1">
                <a:solidFill>
                  <a:srgbClr val="002949"/>
                </a:solidFill>
              </a:rPr>
              <a:t>процесу</a:t>
            </a:r>
            <a:r>
              <a:rPr lang="ru-RU" altLang="uk-UA" sz="2100" dirty="0">
                <a:solidFill>
                  <a:srgbClr val="002949"/>
                </a:solidFill>
              </a:rPr>
              <a:t> на </a:t>
            </a:r>
            <a:r>
              <a:rPr lang="ru-RU" altLang="uk-UA" sz="2100" dirty="0" err="1">
                <a:solidFill>
                  <a:srgbClr val="002949"/>
                </a:solidFill>
              </a:rPr>
              <a:t>офіційний</a:t>
            </a:r>
            <a:r>
              <a:rPr lang="ru-RU" altLang="uk-UA" sz="2100" dirty="0">
                <a:solidFill>
                  <a:srgbClr val="002949"/>
                </a:solidFill>
              </a:rPr>
              <a:t> лад, </a:t>
            </a:r>
            <a:r>
              <a:rPr lang="ru-RU" altLang="uk-UA" sz="2100" dirty="0" err="1">
                <a:solidFill>
                  <a:srgbClr val="002949"/>
                </a:solidFill>
              </a:rPr>
              <a:t>що</a:t>
            </a:r>
            <a:r>
              <a:rPr lang="ru-RU" altLang="uk-UA" sz="2100" dirty="0">
                <a:solidFill>
                  <a:srgbClr val="002949"/>
                </a:solidFill>
              </a:rPr>
              <a:t> </a:t>
            </a:r>
            <a:r>
              <a:rPr lang="ru-RU" altLang="uk-UA" sz="2100" dirty="0" err="1">
                <a:solidFill>
                  <a:srgbClr val="002949"/>
                </a:solidFill>
              </a:rPr>
              <a:t>значно</a:t>
            </a:r>
            <a:r>
              <a:rPr lang="ru-RU" altLang="uk-UA" sz="2100" dirty="0">
                <a:solidFill>
                  <a:srgbClr val="002949"/>
                </a:solidFill>
              </a:rPr>
              <a:t> </a:t>
            </a:r>
            <a:r>
              <a:rPr lang="ru-RU" altLang="uk-UA" sz="2100" dirty="0" err="1">
                <a:solidFill>
                  <a:srgbClr val="002949"/>
                </a:solidFill>
              </a:rPr>
              <a:t>впливає</a:t>
            </a:r>
            <a:r>
              <a:rPr lang="ru-RU" altLang="uk-UA" sz="2100" dirty="0">
                <a:solidFill>
                  <a:srgbClr val="002949"/>
                </a:solidFill>
              </a:rPr>
              <a:t> на </a:t>
            </a:r>
            <a:r>
              <a:rPr lang="ru-RU" altLang="uk-UA" sz="2100" dirty="0" err="1">
                <a:solidFill>
                  <a:srgbClr val="002949"/>
                </a:solidFill>
              </a:rPr>
              <a:t>перебіг</a:t>
            </a:r>
            <a:r>
              <a:rPr lang="ru-RU" altLang="uk-UA" sz="2100" dirty="0">
                <a:solidFill>
                  <a:srgbClr val="002949"/>
                </a:solidFill>
              </a:rPr>
              <a:t> судового </a:t>
            </a:r>
            <a:r>
              <a:rPr lang="ru-RU" altLang="uk-UA" sz="2100" dirty="0" err="1">
                <a:solidFill>
                  <a:srgbClr val="002949"/>
                </a:solidFill>
              </a:rPr>
              <a:t>засідання</a:t>
            </a:r>
            <a:r>
              <a:rPr lang="ru-RU" altLang="uk-UA" sz="2100" dirty="0">
                <a:solidFill>
                  <a:srgbClr val="002949"/>
                </a:solidFill>
              </a:rPr>
              <a:t>, </a:t>
            </a:r>
            <a:r>
              <a:rPr lang="ru-RU" altLang="uk-UA" sz="2100" b="1" dirty="0" err="1">
                <a:solidFill>
                  <a:srgbClr val="002949"/>
                </a:solidFill>
              </a:rPr>
              <a:t>мають</a:t>
            </a:r>
            <a:r>
              <a:rPr lang="ru-RU" altLang="uk-UA" sz="2100" b="1" dirty="0">
                <a:solidFill>
                  <a:srgbClr val="002949"/>
                </a:solidFill>
              </a:rPr>
              <a:t> </a:t>
            </a:r>
            <a:r>
              <a:rPr lang="ru-RU" altLang="uk-UA" sz="2100" b="1" dirty="0" err="1">
                <a:solidFill>
                  <a:srgbClr val="002949"/>
                </a:solidFill>
              </a:rPr>
              <a:t>аксіологічне</a:t>
            </a:r>
            <a:r>
              <a:rPr lang="ru-RU" altLang="uk-UA" sz="2100" b="1" dirty="0">
                <a:solidFill>
                  <a:srgbClr val="002949"/>
                </a:solidFill>
              </a:rPr>
              <a:t> та </a:t>
            </a:r>
            <a:r>
              <a:rPr lang="ru-RU" altLang="uk-UA" sz="2100" b="1" dirty="0" err="1">
                <a:solidFill>
                  <a:srgbClr val="002949"/>
                </a:solidFill>
              </a:rPr>
              <a:t>виховне</a:t>
            </a:r>
            <a:r>
              <a:rPr lang="ru-RU" altLang="uk-UA" sz="2100" b="1" dirty="0">
                <a:solidFill>
                  <a:srgbClr val="002949"/>
                </a:solidFill>
              </a:rPr>
              <a:t> </a:t>
            </a:r>
            <a:r>
              <a:rPr lang="ru-RU" altLang="uk-UA" sz="2100" b="1" dirty="0" err="1">
                <a:solidFill>
                  <a:srgbClr val="002949"/>
                </a:solidFill>
              </a:rPr>
              <a:t>значення</a:t>
            </a:r>
            <a:r>
              <a:rPr lang="ru-RU" altLang="uk-UA" sz="21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7" y="495125"/>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Гаврилюк Світлана. </a:t>
            </a:r>
            <a:r>
              <a:rPr lang="ru-RU" altLang="uk-UA" sz="2200" dirty="0" err="1">
                <a:solidFill>
                  <a:srgbClr val="004E9E"/>
                </a:solidFill>
              </a:rPr>
              <a:t>Мантія</a:t>
            </a:r>
            <a:r>
              <a:rPr lang="ru-RU" altLang="uk-UA" sz="2200" dirty="0">
                <a:solidFill>
                  <a:srgbClr val="004E9E"/>
                </a:solidFill>
              </a:rPr>
              <a:t> як </a:t>
            </a:r>
            <a:r>
              <a:rPr lang="ru-RU" altLang="uk-UA" sz="2200" dirty="0" err="1">
                <a:solidFill>
                  <a:srgbClr val="004E9E"/>
                </a:solidFill>
              </a:rPr>
              <a:t>невід’ємний</a:t>
            </a:r>
            <a:r>
              <a:rPr lang="ru-RU" altLang="uk-UA" sz="2200" dirty="0">
                <a:solidFill>
                  <a:srgbClr val="004E9E"/>
                </a:solidFill>
              </a:rPr>
              <a:t> атрибут </a:t>
            </a:r>
            <a:r>
              <a:rPr lang="ru-RU" altLang="uk-UA" sz="2200" dirty="0" err="1">
                <a:solidFill>
                  <a:srgbClr val="004E9E"/>
                </a:solidFill>
              </a:rPr>
              <a:t>судової</a:t>
            </a:r>
            <a:r>
              <a:rPr lang="ru-RU" altLang="uk-UA" sz="2200" dirty="0">
                <a:solidFill>
                  <a:srgbClr val="004E9E"/>
                </a:solidFill>
              </a:rPr>
              <a:t> </a:t>
            </a:r>
            <a:r>
              <a:rPr lang="ru-RU" altLang="uk-UA" sz="2200" dirty="0" err="1">
                <a:solidFill>
                  <a:srgbClr val="004E9E"/>
                </a:solidFill>
              </a:rPr>
              <a:t>влади</a:t>
            </a:r>
            <a:r>
              <a:rPr lang="ru-RU" altLang="uk-UA" sz="2200" dirty="0">
                <a:solidFill>
                  <a:srgbClr val="004E9E"/>
                </a:solidFill>
              </a:rPr>
              <a:t>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35</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14680851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505249" y="1533831"/>
            <a:ext cx="11171640" cy="395492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З </a:t>
            </a:r>
            <a:r>
              <a:rPr lang="ru-RU" altLang="uk-UA" sz="2100" dirty="0" err="1">
                <a:solidFill>
                  <a:srgbClr val="002949"/>
                </a:solidFill>
              </a:rPr>
              <a:t>давніх</a:t>
            </a:r>
            <a:r>
              <a:rPr lang="ru-RU" altLang="uk-UA" sz="2100" dirty="0">
                <a:solidFill>
                  <a:srgbClr val="002949"/>
                </a:solidFill>
              </a:rPr>
              <a:t> </a:t>
            </a:r>
            <a:r>
              <a:rPr lang="ru-RU" altLang="uk-UA" sz="2100" dirty="0" err="1">
                <a:solidFill>
                  <a:srgbClr val="002949"/>
                </a:solidFill>
              </a:rPr>
              <a:t>часів</a:t>
            </a:r>
            <a:r>
              <a:rPr lang="ru-RU" altLang="uk-UA" sz="2100" dirty="0">
                <a:solidFill>
                  <a:srgbClr val="002949"/>
                </a:solidFill>
              </a:rPr>
              <a:t> </a:t>
            </a:r>
            <a:r>
              <a:rPr lang="ru-RU" altLang="uk-UA" sz="2100" dirty="0" err="1">
                <a:solidFill>
                  <a:srgbClr val="002949"/>
                </a:solidFill>
              </a:rPr>
              <a:t>відправляння</a:t>
            </a:r>
            <a:r>
              <a:rPr lang="ru-RU" altLang="uk-UA" sz="2100" dirty="0">
                <a:solidFill>
                  <a:srgbClr val="002949"/>
                </a:solidFill>
              </a:rPr>
              <a:t> </a:t>
            </a:r>
            <a:r>
              <a:rPr lang="ru-RU" altLang="uk-UA" sz="2100" dirty="0" err="1">
                <a:solidFill>
                  <a:srgbClr val="002949"/>
                </a:solidFill>
              </a:rPr>
              <a:t>правосуддя</a:t>
            </a:r>
            <a:r>
              <a:rPr lang="ru-RU" altLang="uk-UA" sz="2100" dirty="0">
                <a:solidFill>
                  <a:srgbClr val="002949"/>
                </a:solidFill>
              </a:rPr>
              <a:t> в </a:t>
            </a:r>
            <a:r>
              <a:rPr lang="ru-RU" altLang="uk-UA" sz="2100" dirty="0" err="1">
                <a:solidFill>
                  <a:srgbClr val="002949"/>
                </a:solidFill>
              </a:rPr>
              <a:t>масовій</a:t>
            </a:r>
            <a:r>
              <a:rPr lang="ru-RU" altLang="uk-UA" sz="2100" dirty="0">
                <a:solidFill>
                  <a:srgbClr val="002949"/>
                </a:solidFill>
              </a:rPr>
              <a:t> </a:t>
            </a:r>
            <a:r>
              <a:rPr lang="ru-RU" altLang="uk-UA" sz="2100" dirty="0" err="1">
                <a:solidFill>
                  <a:srgbClr val="002949"/>
                </a:solidFill>
              </a:rPr>
              <a:t>свідомості</a:t>
            </a:r>
            <a:r>
              <a:rPr lang="ru-RU" altLang="uk-UA" sz="2100" dirty="0">
                <a:solidFill>
                  <a:srgbClr val="002949"/>
                </a:solidFill>
              </a:rPr>
              <a:t> </a:t>
            </a:r>
            <a:r>
              <a:rPr lang="ru-RU" altLang="uk-UA" sz="2100" dirty="0" err="1">
                <a:solidFill>
                  <a:srgbClr val="002949"/>
                </a:solidFill>
              </a:rPr>
              <a:t>асоціювалося</a:t>
            </a:r>
            <a:r>
              <a:rPr lang="ru-RU" altLang="uk-UA" sz="2100" dirty="0">
                <a:solidFill>
                  <a:srgbClr val="002949"/>
                </a:solidFill>
              </a:rPr>
              <a:t> з </a:t>
            </a:r>
            <a:r>
              <a:rPr lang="ru-RU" altLang="uk-UA" sz="2100" dirty="0" err="1">
                <a:solidFill>
                  <a:srgbClr val="002949"/>
                </a:solidFill>
              </a:rPr>
              <a:t>учиненням</a:t>
            </a:r>
            <a:r>
              <a:rPr lang="ru-RU" altLang="uk-UA" sz="2100" dirty="0">
                <a:solidFill>
                  <a:srgbClr val="002949"/>
                </a:solidFill>
              </a:rPr>
              <a:t> </a:t>
            </a:r>
            <a:r>
              <a:rPr lang="ru-RU" altLang="uk-UA" sz="2100" dirty="0" err="1">
                <a:solidFill>
                  <a:srgbClr val="002949"/>
                </a:solidFill>
              </a:rPr>
              <a:t>певних</a:t>
            </a:r>
            <a:r>
              <a:rPr lang="ru-RU" altLang="uk-UA" sz="2100" dirty="0">
                <a:solidFill>
                  <a:srgbClr val="002949"/>
                </a:solidFill>
              </a:rPr>
              <a:t> </a:t>
            </a:r>
            <a:r>
              <a:rPr lang="ru-RU" altLang="uk-UA" sz="2100" dirty="0" err="1">
                <a:solidFill>
                  <a:srgbClr val="002949"/>
                </a:solidFill>
              </a:rPr>
              <a:t>сакральних</a:t>
            </a:r>
            <a:r>
              <a:rPr lang="ru-RU" altLang="uk-UA" sz="2100" dirty="0">
                <a:solidFill>
                  <a:srgbClr val="002949"/>
                </a:solidFill>
              </a:rPr>
              <a:t> </a:t>
            </a:r>
            <a:r>
              <a:rPr lang="ru-RU" altLang="uk-UA" sz="2100" dirty="0" err="1">
                <a:solidFill>
                  <a:srgbClr val="002949"/>
                </a:solidFill>
              </a:rPr>
              <a:t>дій</a:t>
            </a:r>
            <a:r>
              <a:rPr lang="ru-RU" altLang="uk-UA" sz="2100" dirty="0">
                <a:solidFill>
                  <a:srgbClr val="002949"/>
                </a:solidFill>
              </a:rPr>
              <a:t>. У </a:t>
            </a:r>
            <a:r>
              <a:rPr lang="ru-RU" altLang="uk-UA" sz="2100" dirty="0" err="1">
                <a:solidFill>
                  <a:srgbClr val="002949"/>
                </a:solidFill>
              </a:rPr>
              <a:t>більшості</a:t>
            </a:r>
            <a:r>
              <a:rPr lang="ru-RU" altLang="uk-UA" sz="2100" dirty="0">
                <a:solidFill>
                  <a:srgbClr val="002949"/>
                </a:solidFill>
              </a:rPr>
              <a:t> </a:t>
            </a:r>
            <a:r>
              <a:rPr lang="ru-RU" altLang="uk-UA" sz="2100" dirty="0" err="1">
                <a:solidFill>
                  <a:srgbClr val="002949"/>
                </a:solidFill>
              </a:rPr>
              <a:t>стародавніх</a:t>
            </a:r>
            <a:r>
              <a:rPr lang="ru-RU" altLang="uk-UA" sz="2100" dirty="0">
                <a:solidFill>
                  <a:srgbClr val="002949"/>
                </a:solidFill>
              </a:rPr>
              <a:t> </a:t>
            </a:r>
            <a:r>
              <a:rPr lang="ru-RU" altLang="uk-UA" sz="2100" dirty="0" err="1">
                <a:solidFill>
                  <a:srgbClr val="002949"/>
                </a:solidFill>
              </a:rPr>
              <a:t>народів</a:t>
            </a:r>
            <a:r>
              <a:rPr lang="ru-RU" altLang="uk-UA" sz="2100" dirty="0">
                <a:solidFill>
                  <a:srgbClr val="002949"/>
                </a:solidFill>
              </a:rPr>
              <a:t> </a:t>
            </a:r>
            <a:r>
              <a:rPr lang="ru-RU" altLang="uk-UA" sz="2100" dirty="0" err="1">
                <a:solidFill>
                  <a:srgbClr val="002949"/>
                </a:solidFill>
              </a:rPr>
              <a:t>правосуддя</a:t>
            </a:r>
            <a:r>
              <a:rPr lang="ru-RU" altLang="uk-UA" sz="2100" dirty="0">
                <a:solidFill>
                  <a:srgbClr val="002949"/>
                </a:solidFill>
              </a:rPr>
              <a:t> </a:t>
            </a:r>
            <a:r>
              <a:rPr lang="ru-RU" altLang="uk-UA" sz="2100" dirty="0" err="1">
                <a:solidFill>
                  <a:srgbClr val="002949"/>
                </a:solidFill>
              </a:rPr>
              <a:t>досить</a:t>
            </a:r>
            <a:r>
              <a:rPr lang="ru-RU" altLang="uk-UA" sz="2100" dirty="0">
                <a:solidFill>
                  <a:srgbClr val="002949"/>
                </a:solidFill>
              </a:rPr>
              <a:t> часто </a:t>
            </a:r>
            <a:r>
              <a:rPr lang="ru-RU" altLang="uk-UA" sz="2100" dirty="0" err="1">
                <a:solidFill>
                  <a:srgbClr val="002949"/>
                </a:solidFill>
              </a:rPr>
              <a:t>здійснювали</a:t>
            </a:r>
            <a:r>
              <a:rPr lang="ru-RU" altLang="uk-UA" sz="2100" dirty="0">
                <a:solidFill>
                  <a:srgbClr val="002949"/>
                </a:solidFill>
              </a:rPr>
              <a:t> </a:t>
            </a:r>
            <a:r>
              <a:rPr lang="ru-RU" altLang="uk-UA" sz="2100" dirty="0" err="1">
                <a:solidFill>
                  <a:srgbClr val="002949"/>
                </a:solidFill>
              </a:rPr>
              <a:t>жерці</a:t>
            </a:r>
            <a:r>
              <a:rPr lang="ru-RU" altLang="uk-UA" sz="2100" dirty="0">
                <a:solidFill>
                  <a:srgbClr val="002949"/>
                </a:solidFill>
              </a:rPr>
              <a:t>, </a:t>
            </a:r>
            <a:r>
              <a:rPr lang="ru-RU" altLang="uk-UA" sz="2100" dirty="0" err="1">
                <a:solidFill>
                  <a:srgbClr val="002949"/>
                </a:solidFill>
              </a:rPr>
              <a:t>священики</a:t>
            </a:r>
            <a:r>
              <a:rPr lang="ru-RU" altLang="uk-UA" sz="2100" dirty="0">
                <a:solidFill>
                  <a:srgbClr val="002949"/>
                </a:solidFill>
              </a:rPr>
              <a:t> </a:t>
            </a:r>
            <a:r>
              <a:rPr lang="ru-RU" altLang="uk-UA" sz="2100" dirty="0" err="1">
                <a:solidFill>
                  <a:srgbClr val="002949"/>
                </a:solidFill>
              </a:rPr>
              <a:t>або</a:t>
            </a:r>
            <a:r>
              <a:rPr lang="ru-RU" altLang="uk-UA" sz="2100" dirty="0">
                <a:solidFill>
                  <a:srgbClr val="002949"/>
                </a:solidFill>
              </a:rPr>
              <a:t> </a:t>
            </a:r>
            <a:r>
              <a:rPr lang="ru-RU" altLang="uk-UA" sz="2100" dirty="0" err="1">
                <a:solidFill>
                  <a:srgbClr val="002949"/>
                </a:solidFill>
              </a:rPr>
              <a:t>інші</a:t>
            </a:r>
            <a:r>
              <a:rPr lang="ru-RU" altLang="uk-UA" sz="2100" dirty="0">
                <a:solidFill>
                  <a:srgbClr val="002949"/>
                </a:solidFill>
              </a:rPr>
              <a:t> </a:t>
            </a:r>
            <a:r>
              <a:rPr lang="ru-RU" altLang="uk-UA" sz="2100" dirty="0" err="1">
                <a:solidFill>
                  <a:srgbClr val="002949"/>
                </a:solidFill>
              </a:rPr>
              <a:t>служителі</a:t>
            </a:r>
            <a:r>
              <a:rPr lang="ru-RU" altLang="uk-UA" sz="2100" dirty="0">
                <a:solidFill>
                  <a:srgbClr val="002949"/>
                </a:solidFill>
              </a:rPr>
              <a:t> </a:t>
            </a:r>
            <a:r>
              <a:rPr lang="ru-RU" altLang="uk-UA" sz="2100" dirty="0" err="1">
                <a:solidFill>
                  <a:srgbClr val="002949"/>
                </a:solidFill>
              </a:rPr>
              <a:t>релігійних</a:t>
            </a:r>
            <a:r>
              <a:rPr lang="ru-RU" altLang="uk-UA" sz="2100" dirty="0">
                <a:solidFill>
                  <a:srgbClr val="002949"/>
                </a:solidFill>
              </a:rPr>
              <a:t> </a:t>
            </a:r>
            <a:r>
              <a:rPr lang="ru-RU" altLang="uk-UA" sz="2100" dirty="0" err="1">
                <a:solidFill>
                  <a:srgbClr val="002949"/>
                </a:solidFill>
              </a:rPr>
              <a:t>культів</a:t>
            </a:r>
            <a:r>
              <a:rPr lang="ru-RU" altLang="uk-UA" sz="2100" dirty="0">
                <a:solidFill>
                  <a:srgbClr val="002949"/>
                </a:solidFill>
              </a:rPr>
              <a:t>, для </a:t>
            </a:r>
            <a:r>
              <a:rPr lang="ru-RU" altLang="uk-UA" sz="2100" dirty="0" err="1">
                <a:solidFill>
                  <a:srgbClr val="002949"/>
                </a:solidFill>
              </a:rPr>
              <a:t>яких</a:t>
            </a:r>
            <a:r>
              <a:rPr lang="ru-RU" altLang="uk-UA" sz="2100" dirty="0">
                <a:solidFill>
                  <a:srgbClr val="002949"/>
                </a:solidFill>
              </a:rPr>
              <a:t> </a:t>
            </a:r>
            <a:r>
              <a:rPr lang="ru-RU" altLang="uk-UA" sz="2100" dirty="0" err="1">
                <a:solidFill>
                  <a:srgbClr val="002949"/>
                </a:solidFill>
              </a:rPr>
              <a:t>правосуддя</a:t>
            </a:r>
            <a:r>
              <a:rPr lang="ru-RU" altLang="uk-UA" sz="2100" dirty="0">
                <a:solidFill>
                  <a:srgbClr val="002949"/>
                </a:solidFill>
              </a:rPr>
              <a:t> </a:t>
            </a:r>
            <a:r>
              <a:rPr lang="ru-RU" altLang="uk-UA" sz="2100" dirty="0" err="1">
                <a:solidFill>
                  <a:srgbClr val="002949"/>
                </a:solidFill>
              </a:rPr>
              <a:t>було</a:t>
            </a:r>
            <a:r>
              <a:rPr lang="ru-RU" altLang="uk-UA" sz="2100" dirty="0">
                <a:solidFill>
                  <a:srgbClr val="002949"/>
                </a:solidFill>
              </a:rPr>
              <a:t> </a:t>
            </a:r>
            <a:r>
              <a:rPr lang="ru-RU" altLang="uk-UA" sz="2100" dirty="0" err="1">
                <a:solidFill>
                  <a:srgbClr val="002949"/>
                </a:solidFill>
              </a:rPr>
              <a:t>однією</a:t>
            </a:r>
            <a:r>
              <a:rPr lang="ru-RU" altLang="uk-UA" sz="2100" dirty="0">
                <a:solidFill>
                  <a:srgbClr val="002949"/>
                </a:solidFill>
              </a:rPr>
              <a:t> </a:t>
            </a:r>
            <a:r>
              <a:rPr lang="ru-RU" altLang="uk-UA" sz="2100" dirty="0" err="1">
                <a:solidFill>
                  <a:srgbClr val="002949"/>
                </a:solidFill>
              </a:rPr>
              <a:t>із</a:t>
            </a:r>
            <a:r>
              <a:rPr lang="ru-RU" altLang="uk-UA" sz="2100" dirty="0">
                <a:solidFill>
                  <a:srgbClr val="002949"/>
                </a:solidFill>
              </a:rPr>
              <a:t> форм </a:t>
            </a:r>
            <a:r>
              <a:rPr lang="ru-RU" altLang="uk-UA" sz="2100" dirty="0" err="1">
                <a:solidFill>
                  <a:srgbClr val="002949"/>
                </a:solidFill>
              </a:rPr>
              <a:t>духовної</a:t>
            </a:r>
            <a:r>
              <a:rPr lang="ru-RU" altLang="uk-UA" sz="2100" dirty="0">
                <a:solidFill>
                  <a:srgbClr val="002949"/>
                </a:solidFill>
              </a:rPr>
              <a:t> практики. У </a:t>
            </a:r>
            <a:r>
              <a:rPr lang="ru-RU" altLang="uk-UA" sz="2100" dirty="0" err="1">
                <a:solidFill>
                  <a:srgbClr val="002949"/>
                </a:solidFill>
              </a:rPr>
              <a:t>деяких</a:t>
            </a:r>
            <a:r>
              <a:rPr lang="ru-RU" altLang="uk-UA" sz="2100" dirty="0">
                <a:solidFill>
                  <a:srgbClr val="002949"/>
                </a:solidFill>
              </a:rPr>
              <a:t> </a:t>
            </a:r>
            <a:r>
              <a:rPr lang="ru-RU" altLang="uk-UA" sz="2100" dirty="0" err="1">
                <a:solidFill>
                  <a:srgbClr val="002949"/>
                </a:solidFill>
              </a:rPr>
              <a:t>народів</a:t>
            </a:r>
            <a:r>
              <a:rPr lang="ru-RU" altLang="uk-UA" sz="2100" dirty="0">
                <a:solidFill>
                  <a:srgbClr val="002949"/>
                </a:solidFill>
              </a:rPr>
              <a:t>, </a:t>
            </a:r>
            <a:r>
              <a:rPr lang="ru-RU" altLang="uk-UA" sz="2100" dirty="0" err="1">
                <a:solidFill>
                  <a:srgbClr val="002949"/>
                </a:solidFill>
              </a:rPr>
              <a:t>зокрема</a:t>
            </a:r>
            <a:r>
              <a:rPr lang="ru-RU" altLang="uk-UA" sz="2100" dirty="0">
                <a:solidFill>
                  <a:srgbClr val="002949"/>
                </a:solidFill>
              </a:rPr>
              <a:t> римлян, </a:t>
            </a:r>
            <a:r>
              <a:rPr lang="ru-RU" altLang="uk-UA" sz="2100" dirty="0" err="1">
                <a:solidFill>
                  <a:srgbClr val="002949"/>
                </a:solidFill>
              </a:rPr>
              <a:t>ідея</a:t>
            </a:r>
            <a:r>
              <a:rPr lang="ru-RU" altLang="uk-UA" sz="2100" dirty="0">
                <a:solidFill>
                  <a:srgbClr val="002949"/>
                </a:solidFill>
              </a:rPr>
              <a:t> </a:t>
            </a:r>
            <a:r>
              <a:rPr lang="ru-RU" altLang="uk-UA" sz="2100" dirty="0" err="1">
                <a:solidFill>
                  <a:srgbClr val="002949"/>
                </a:solidFill>
              </a:rPr>
              <a:t>сакральних</a:t>
            </a:r>
            <a:r>
              <a:rPr lang="ru-RU" altLang="uk-UA" sz="2100" dirty="0">
                <a:solidFill>
                  <a:srgbClr val="002949"/>
                </a:solidFill>
              </a:rPr>
              <a:t> </a:t>
            </a:r>
            <a:r>
              <a:rPr lang="ru-RU" altLang="uk-UA" sz="2100" dirty="0" err="1">
                <a:solidFill>
                  <a:srgbClr val="002949"/>
                </a:solidFill>
              </a:rPr>
              <a:t>функцій</a:t>
            </a:r>
            <a:r>
              <a:rPr lang="ru-RU" altLang="uk-UA" sz="2100" dirty="0">
                <a:solidFill>
                  <a:srgbClr val="002949"/>
                </a:solidFill>
              </a:rPr>
              <a:t> </a:t>
            </a:r>
            <a:r>
              <a:rPr lang="ru-RU" altLang="uk-UA" sz="2100" dirty="0" err="1">
                <a:solidFill>
                  <a:srgbClr val="002949"/>
                </a:solidFill>
              </a:rPr>
              <a:t>правосуддя</a:t>
            </a:r>
            <a:r>
              <a:rPr lang="ru-RU" altLang="uk-UA" sz="2100" dirty="0">
                <a:solidFill>
                  <a:srgbClr val="002949"/>
                </a:solidFill>
              </a:rPr>
              <a:t> </a:t>
            </a:r>
            <a:r>
              <a:rPr lang="ru-RU" altLang="uk-UA" sz="2100" dirty="0" err="1">
                <a:solidFill>
                  <a:srgbClr val="002949"/>
                </a:solidFill>
              </a:rPr>
              <a:t>була</a:t>
            </a:r>
            <a:r>
              <a:rPr lang="ru-RU" altLang="uk-UA" sz="2100" dirty="0">
                <a:solidFill>
                  <a:srgbClr val="002949"/>
                </a:solidFill>
              </a:rPr>
              <a:t> </a:t>
            </a:r>
            <a:r>
              <a:rPr lang="ru-RU" altLang="uk-UA" sz="2100" dirty="0" err="1">
                <a:solidFill>
                  <a:srgbClr val="002949"/>
                </a:solidFill>
              </a:rPr>
              <a:t>настільки</a:t>
            </a:r>
            <a:r>
              <a:rPr lang="ru-RU" altLang="uk-UA" sz="2100" dirty="0">
                <a:solidFill>
                  <a:srgbClr val="002949"/>
                </a:solidFill>
              </a:rPr>
              <a:t> </a:t>
            </a:r>
            <a:r>
              <a:rPr lang="ru-RU" altLang="uk-UA" sz="2100" dirty="0" err="1">
                <a:solidFill>
                  <a:srgbClr val="002949"/>
                </a:solidFill>
              </a:rPr>
              <a:t>гіпертрофована</a:t>
            </a:r>
            <a:r>
              <a:rPr lang="ru-RU" altLang="uk-UA" sz="2100" dirty="0">
                <a:solidFill>
                  <a:srgbClr val="002949"/>
                </a:solidFill>
              </a:rPr>
              <a:t>, </a:t>
            </a:r>
            <a:r>
              <a:rPr lang="ru-RU" altLang="uk-UA" sz="2100" dirty="0" err="1">
                <a:solidFill>
                  <a:srgbClr val="002949"/>
                </a:solidFill>
              </a:rPr>
              <a:t>що</a:t>
            </a:r>
            <a:r>
              <a:rPr lang="ru-RU" altLang="uk-UA" sz="2100" dirty="0">
                <a:solidFill>
                  <a:srgbClr val="002949"/>
                </a:solidFill>
              </a:rPr>
              <a:t> </a:t>
            </a:r>
            <a:r>
              <a:rPr lang="ru-RU" altLang="uk-UA" sz="2100" dirty="0" err="1">
                <a:solidFill>
                  <a:srgbClr val="002949"/>
                </a:solidFill>
              </a:rPr>
              <a:t>навіть</a:t>
            </a:r>
            <a:r>
              <a:rPr lang="ru-RU" altLang="uk-UA" sz="2100" dirty="0">
                <a:solidFill>
                  <a:srgbClr val="002949"/>
                </a:solidFill>
              </a:rPr>
              <a:t> </a:t>
            </a:r>
            <a:r>
              <a:rPr lang="ru-RU" altLang="uk-UA" sz="2100" dirty="0" err="1">
                <a:solidFill>
                  <a:srgbClr val="002949"/>
                </a:solidFill>
              </a:rPr>
              <a:t>з’явився</a:t>
            </a:r>
            <a:r>
              <a:rPr lang="ru-RU" altLang="uk-UA" sz="2100" dirty="0">
                <a:solidFill>
                  <a:srgbClr val="002949"/>
                </a:solidFill>
              </a:rPr>
              <a:t> </a:t>
            </a:r>
            <a:r>
              <a:rPr lang="ru-RU" altLang="uk-UA" sz="2100" dirty="0" err="1">
                <a:solidFill>
                  <a:srgbClr val="002949"/>
                </a:solidFill>
              </a:rPr>
              <a:t>окремий</a:t>
            </a:r>
            <a:r>
              <a:rPr lang="ru-RU" altLang="uk-UA" sz="2100" dirty="0">
                <a:solidFill>
                  <a:srgbClr val="002949"/>
                </a:solidFill>
              </a:rPr>
              <a:t> культ </a:t>
            </a:r>
            <a:r>
              <a:rPr lang="ru-RU" altLang="uk-UA" sz="2100" dirty="0" err="1">
                <a:solidFill>
                  <a:srgbClr val="002949"/>
                </a:solidFill>
              </a:rPr>
              <a:t>богів</a:t>
            </a:r>
            <a:r>
              <a:rPr lang="ru-RU" altLang="uk-UA" sz="2100" dirty="0">
                <a:solidFill>
                  <a:srgbClr val="002949"/>
                </a:solidFill>
              </a:rPr>
              <a:t> </a:t>
            </a:r>
            <a:r>
              <a:rPr lang="ru-RU" altLang="uk-UA" sz="2100" dirty="0" err="1">
                <a:solidFill>
                  <a:srgbClr val="002949"/>
                </a:solidFill>
              </a:rPr>
              <a:t>правосуддя</a:t>
            </a:r>
            <a:r>
              <a:rPr lang="ru-RU" altLang="uk-UA" sz="2100" dirty="0">
                <a:solidFill>
                  <a:srgbClr val="002949"/>
                </a:solidFill>
              </a:rPr>
              <a:t> (</a:t>
            </a:r>
            <a:r>
              <a:rPr lang="ru-RU" altLang="uk-UA" sz="2100" dirty="0" err="1">
                <a:solidFill>
                  <a:srgbClr val="002949"/>
                </a:solidFill>
              </a:rPr>
              <a:t>приміром</a:t>
            </a:r>
            <a:r>
              <a:rPr lang="ru-RU" altLang="uk-UA" sz="2100" dirty="0">
                <a:solidFill>
                  <a:srgbClr val="002949"/>
                </a:solidFill>
              </a:rPr>
              <a:t>, культ </a:t>
            </a:r>
            <a:r>
              <a:rPr lang="ru-RU" altLang="uk-UA" sz="2100" dirty="0" err="1">
                <a:solidFill>
                  <a:srgbClr val="002949"/>
                </a:solidFill>
              </a:rPr>
              <a:t>Феміди</a:t>
            </a:r>
            <a:r>
              <a:rPr lang="ru-RU" altLang="uk-UA" sz="2100" dirty="0">
                <a:solidFill>
                  <a:srgbClr val="002949"/>
                </a:solidFill>
              </a:rPr>
              <a:t>). </a:t>
            </a:r>
          </a:p>
          <a:p>
            <a:pPr algn="just">
              <a:lnSpc>
                <a:spcPct val="100000"/>
              </a:lnSpc>
              <a:spcBef>
                <a:spcPct val="0"/>
              </a:spcBef>
              <a:spcAft>
                <a:spcPts val="1200"/>
              </a:spcAft>
              <a:buFont typeface="Arial" panose="020B0604020202020204" pitchFamily="34" charset="0"/>
              <a:buNone/>
            </a:pPr>
            <a:endParaRPr lang="ru-RU" altLang="uk-UA" sz="2100"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2100" dirty="0" err="1">
                <a:solidFill>
                  <a:srgbClr val="002949"/>
                </a:solidFill>
              </a:rPr>
              <a:t>Радянська</a:t>
            </a:r>
            <a:r>
              <a:rPr lang="ru-RU" altLang="uk-UA" sz="2100" dirty="0">
                <a:solidFill>
                  <a:srgbClr val="002949"/>
                </a:solidFill>
              </a:rPr>
              <a:t> </a:t>
            </a:r>
            <a:r>
              <a:rPr lang="ru-RU" altLang="uk-UA" sz="2100" dirty="0" err="1">
                <a:solidFill>
                  <a:srgbClr val="002949"/>
                </a:solidFill>
              </a:rPr>
              <a:t>судова</a:t>
            </a:r>
            <a:r>
              <a:rPr lang="ru-RU" altLang="uk-UA" sz="2100" dirty="0">
                <a:solidFill>
                  <a:srgbClr val="002949"/>
                </a:solidFill>
              </a:rPr>
              <a:t> система (</a:t>
            </a:r>
            <a:r>
              <a:rPr lang="ru-RU" altLang="uk-UA" sz="2100" dirty="0" err="1">
                <a:solidFill>
                  <a:srgbClr val="002949"/>
                </a:solidFill>
              </a:rPr>
              <a:t>радянське</a:t>
            </a:r>
            <a:r>
              <a:rPr lang="ru-RU" altLang="uk-UA" sz="2100" dirty="0">
                <a:solidFill>
                  <a:srgbClr val="002949"/>
                </a:solidFill>
              </a:rPr>
              <a:t> </a:t>
            </a:r>
            <a:r>
              <a:rPr lang="ru-RU" altLang="uk-UA" sz="2100" dirty="0" err="1">
                <a:solidFill>
                  <a:srgbClr val="002949"/>
                </a:solidFill>
              </a:rPr>
              <a:t>правосуддя</a:t>
            </a:r>
            <a:r>
              <a:rPr lang="ru-RU" altLang="uk-UA" sz="2100" dirty="0">
                <a:solidFill>
                  <a:srgbClr val="002949"/>
                </a:solidFill>
              </a:rPr>
              <a:t>) </a:t>
            </a:r>
            <a:r>
              <a:rPr lang="ru-RU" altLang="uk-UA" sz="2100" dirty="0" err="1">
                <a:solidFill>
                  <a:srgbClr val="002949"/>
                </a:solidFill>
              </a:rPr>
              <a:t>взагалі</a:t>
            </a:r>
            <a:r>
              <a:rPr lang="ru-RU" altLang="uk-UA" sz="2100" dirty="0">
                <a:solidFill>
                  <a:srgbClr val="002949"/>
                </a:solidFill>
              </a:rPr>
              <a:t> </a:t>
            </a:r>
            <a:r>
              <a:rPr lang="ru-RU" altLang="uk-UA" sz="2100" dirty="0" err="1">
                <a:solidFill>
                  <a:srgbClr val="002949"/>
                </a:solidFill>
              </a:rPr>
              <a:t>відкидала</a:t>
            </a:r>
            <a:r>
              <a:rPr lang="ru-RU" altLang="uk-UA" sz="2100" dirty="0">
                <a:solidFill>
                  <a:srgbClr val="002949"/>
                </a:solidFill>
              </a:rPr>
              <a:t> </a:t>
            </a:r>
            <a:r>
              <a:rPr lang="ru-RU" altLang="uk-UA" sz="2100" dirty="0" err="1">
                <a:solidFill>
                  <a:srgbClr val="002949"/>
                </a:solidFill>
              </a:rPr>
              <a:t>ідею</a:t>
            </a:r>
            <a:r>
              <a:rPr lang="ru-RU" altLang="uk-UA" sz="2100" dirty="0">
                <a:solidFill>
                  <a:srgbClr val="002949"/>
                </a:solidFill>
              </a:rPr>
              <a:t> </a:t>
            </a:r>
            <a:r>
              <a:rPr lang="ru-RU" altLang="uk-UA" sz="2100" dirty="0" err="1">
                <a:solidFill>
                  <a:srgbClr val="002949"/>
                </a:solidFill>
              </a:rPr>
              <a:t>суддівських</a:t>
            </a:r>
            <a:r>
              <a:rPr lang="ru-RU" altLang="uk-UA" sz="2100" dirty="0">
                <a:solidFill>
                  <a:srgbClr val="002949"/>
                </a:solidFill>
              </a:rPr>
              <a:t> </a:t>
            </a:r>
            <a:r>
              <a:rPr lang="ru-RU" altLang="uk-UA" sz="2100" dirty="0" err="1">
                <a:solidFill>
                  <a:srgbClr val="002949"/>
                </a:solidFill>
              </a:rPr>
              <a:t>мантій</a:t>
            </a:r>
            <a:r>
              <a:rPr lang="ru-RU" altLang="uk-UA" sz="2100" dirty="0">
                <a:solidFill>
                  <a:srgbClr val="002949"/>
                </a:solidFill>
              </a:rPr>
              <a:t> як «</a:t>
            </a:r>
            <a:r>
              <a:rPr lang="ru-RU" altLang="uk-UA" sz="2100" dirty="0" err="1">
                <a:solidFill>
                  <a:srgbClr val="002949"/>
                </a:solidFill>
              </a:rPr>
              <a:t>буржуазну</a:t>
            </a:r>
            <a:r>
              <a:rPr lang="ru-RU" altLang="uk-UA" sz="2100" dirty="0">
                <a:solidFill>
                  <a:srgbClr val="002949"/>
                </a:solidFill>
              </a:rPr>
              <a:t>». На те </a:t>
            </a:r>
            <a:r>
              <a:rPr lang="ru-RU" altLang="uk-UA" sz="2100" dirty="0" err="1">
                <a:solidFill>
                  <a:srgbClr val="002949"/>
                </a:solidFill>
              </a:rPr>
              <a:t>були</a:t>
            </a:r>
            <a:r>
              <a:rPr lang="ru-RU" altLang="uk-UA" sz="2100" dirty="0">
                <a:solidFill>
                  <a:srgbClr val="002949"/>
                </a:solidFill>
              </a:rPr>
              <a:t> </a:t>
            </a:r>
            <a:r>
              <a:rPr lang="ru-RU" altLang="uk-UA" sz="2100" dirty="0" err="1">
                <a:solidFill>
                  <a:srgbClr val="002949"/>
                </a:solidFill>
              </a:rPr>
              <a:t>свої</a:t>
            </a:r>
            <a:r>
              <a:rPr lang="ru-RU" altLang="uk-UA" sz="2100" dirty="0">
                <a:solidFill>
                  <a:srgbClr val="002949"/>
                </a:solidFill>
              </a:rPr>
              <a:t> </a:t>
            </a:r>
            <a:r>
              <a:rPr lang="ru-RU" altLang="uk-UA" sz="2100" dirty="0" err="1">
                <a:solidFill>
                  <a:srgbClr val="002949"/>
                </a:solidFill>
              </a:rPr>
              <a:t>ідеологічні</a:t>
            </a:r>
            <a:r>
              <a:rPr lang="ru-RU" altLang="uk-UA" sz="2100" dirty="0">
                <a:solidFill>
                  <a:srgbClr val="002949"/>
                </a:solidFill>
              </a:rPr>
              <a:t> </a:t>
            </a:r>
            <a:r>
              <a:rPr lang="ru-RU" altLang="uk-UA" sz="2100" dirty="0" err="1">
                <a:solidFill>
                  <a:srgbClr val="002949"/>
                </a:solidFill>
              </a:rPr>
              <a:t>вимоги</a:t>
            </a:r>
            <a:r>
              <a:rPr lang="ru-RU" altLang="uk-UA" sz="2100" dirty="0">
                <a:solidFill>
                  <a:srgbClr val="002949"/>
                </a:solidFill>
              </a:rPr>
              <a:t>. </a:t>
            </a:r>
            <a:r>
              <a:rPr lang="ru-RU" altLang="uk-UA" sz="2100" dirty="0" err="1">
                <a:solidFill>
                  <a:srgbClr val="002949"/>
                </a:solidFill>
              </a:rPr>
              <a:t>Радянський</a:t>
            </a:r>
            <a:r>
              <a:rPr lang="ru-RU" altLang="uk-UA" sz="2100" dirty="0">
                <a:solidFill>
                  <a:srgbClr val="002949"/>
                </a:solidFill>
              </a:rPr>
              <a:t> суд </a:t>
            </a:r>
            <a:r>
              <a:rPr lang="ru-RU" altLang="uk-UA" sz="2100" dirty="0" err="1">
                <a:solidFill>
                  <a:srgbClr val="002949"/>
                </a:solidFill>
              </a:rPr>
              <a:t>відповідно</a:t>
            </a:r>
            <a:r>
              <a:rPr lang="ru-RU" altLang="uk-UA" sz="2100" dirty="0">
                <a:solidFill>
                  <a:srgbClr val="002949"/>
                </a:solidFill>
              </a:rPr>
              <a:t> до </a:t>
            </a:r>
            <a:r>
              <a:rPr lang="ru-RU" altLang="uk-UA" sz="2100" dirty="0" err="1">
                <a:solidFill>
                  <a:srgbClr val="002949"/>
                </a:solidFill>
              </a:rPr>
              <a:t>панівної</a:t>
            </a:r>
            <a:r>
              <a:rPr lang="ru-RU" altLang="uk-UA" sz="2100" dirty="0">
                <a:solidFill>
                  <a:srgbClr val="002949"/>
                </a:solidFill>
              </a:rPr>
              <a:t> </a:t>
            </a:r>
            <a:r>
              <a:rPr lang="ru-RU" altLang="uk-UA" sz="2100" dirty="0" err="1">
                <a:solidFill>
                  <a:srgbClr val="002949"/>
                </a:solidFill>
              </a:rPr>
              <a:t>ідеології</a:t>
            </a:r>
            <a:r>
              <a:rPr lang="ru-RU" altLang="uk-UA" sz="2100" dirty="0">
                <a:solidFill>
                  <a:srgbClr val="002949"/>
                </a:solidFill>
              </a:rPr>
              <a:t> </a:t>
            </a:r>
            <a:r>
              <a:rPr lang="ru-RU" altLang="uk-UA" sz="2100" dirty="0" err="1">
                <a:solidFill>
                  <a:srgbClr val="002949"/>
                </a:solidFill>
              </a:rPr>
              <a:t>був</a:t>
            </a:r>
            <a:r>
              <a:rPr lang="ru-RU" altLang="uk-UA" sz="2100" dirty="0">
                <a:solidFill>
                  <a:srgbClr val="002949"/>
                </a:solidFill>
              </a:rPr>
              <a:t> </a:t>
            </a:r>
            <a:r>
              <a:rPr lang="ru-RU" altLang="uk-UA" sz="2100" dirty="0" err="1">
                <a:solidFill>
                  <a:srgbClr val="002949"/>
                </a:solidFill>
              </a:rPr>
              <a:t>народним</a:t>
            </a:r>
            <a:r>
              <a:rPr lang="ru-RU" altLang="uk-UA" sz="2100" dirty="0">
                <a:solidFill>
                  <a:srgbClr val="002949"/>
                </a:solidFill>
              </a:rPr>
              <a:t> судом, </a:t>
            </a:r>
            <a:r>
              <a:rPr lang="ru-RU" altLang="uk-UA" sz="2100" dirty="0" err="1">
                <a:solidFill>
                  <a:srgbClr val="002949"/>
                </a:solidFill>
              </a:rPr>
              <a:t>що</a:t>
            </a:r>
            <a:r>
              <a:rPr lang="ru-RU" altLang="uk-UA" sz="2100" dirty="0">
                <a:solidFill>
                  <a:srgbClr val="002949"/>
                </a:solidFill>
              </a:rPr>
              <a:t> </a:t>
            </a:r>
            <a:r>
              <a:rPr lang="ru-RU" altLang="uk-UA" sz="2100" dirty="0" err="1">
                <a:solidFill>
                  <a:srgbClr val="002949"/>
                </a:solidFill>
              </a:rPr>
              <a:t>відображалося</a:t>
            </a:r>
            <a:r>
              <a:rPr lang="ru-RU" altLang="uk-UA" sz="2100" dirty="0">
                <a:solidFill>
                  <a:srgbClr val="002949"/>
                </a:solidFill>
              </a:rPr>
              <a:t> у </a:t>
            </a:r>
            <a:r>
              <a:rPr lang="ru-RU" altLang="uk-UA" sz="2100" dirty="0" err="1">
                <a:solidFill>
                  <a:srgbClr val="002949"/>
                </a:solidFill>
              </a:rPr>
              <a:t>відповідних</a:t>
            </a:r>
            <a:r>
              <a:rPr lang="ru-RU" altLang="uk-UA" sz="2100" dirty="0">
                <a:solidFill>
                  <a:srgbClr val="002949"/>
                </a:solidFill>
              </a:rPr>
              <a:t> </a:t>
            </a:r>
            <a:r>
              <a:rPr lang="ru-RU" altLang="uk-UA" sz="2100" dirty="0" err="1">
                <a:solidFill>
                  <a:srgbClr val="002949"/>
                </a:solidFill>
              </a:rPr>
              <a:t>назвах</a:t>
            </a:r>
            <a:r>
              <a:rPr lang="ru-RU" altLang="uk-UA" sz="2100" dirty="0">
                <a:solidFill>
                  <a:srgbClr val="002949"/>
                </a:solidFill>
              </a:rPr>
              <a:t> </a:t>
            </a:r>
            <a:r>
              <a:rPr lang="ru-RU" altLang="uk-UA" sz="2100" dirty="0" err="1">
                <a:solidFill>
                  <a:srgbClr val="002949"/>
                </a:solidFill>
              </a:rPr>
              <a:t>судових</a:t>
            </a:r>
            <a:r>
              <a:rPr lang="ru-RU" altLang="uk-UA" sz="2100" dirty="0">
                <a:solidFill>
                  <a:srgbClr val="002949"/>
                </a:solidFill>
              </a:rPr>
              <a:t> </a:t>
            </a:r>
            <a:r>
              <a:rPr lang="ru-RU" altLang="uk-UA" sz="2100" dirty="0" err="1">
                <a:solidFill>
                  <a:srgbClr val="002949"/>
                </a:solidFill>
              </a:rPr>
              <a:t>установ</a:t>
            </a:r>
            <a:r>
              <a:rPr lang="ru-RU" altLang="uk-UA" sz="2100" dirty="0">
                <a:solidFill>
                  <a:srgbClr val="002949"/>
                </a:solidFill>
              </a:rPr>
              <a:t> (</a:t>
            </a:r>
            <a:r>
              <a:rPr lang="ru-RU" altLang="uk-UA" sz="2100" dirty="0" err="1">
                <a:solidFill>
                  <a:srgbClr val="002949"/>
                </a:solidFill>
              </a:rPr>
              <a:t>народний</a:t>
            </a:r>
            <a:r>
              <a:rPr lang="ru-RU" altLang="uk-UA" sz="2100" dirty="0">
                <a:solidFill>
                  <a:srgbClr val="002949"/>
                </a:solidFill>
              </a:rPr>
              <a:t> суд </a:t>
            </a:r>
            <a:r>
              <a:rPr lang="ru-RU" altLang="uk-UA" sz="2100" dirty="0" err="1">
                <a:solidFill>
                  <a:srgbClr val="002949"/>
                </a:solidFill>
              </a:rPr>
              <a:t>певного</a:t>
            </a:r>
            <a:r>
              <a:rPr lang="ru-RU" altLang="uk-UA" sz="2100" dirty="0">
                <a:solidFill>
                  <a:srgbClr val="002949"/>
                </a:solidFill>
              </a:rPr>
              <a:t> району </a:t>
            </a:r>
            <a:r>
              <a:rPr lang="ru-RU" altLang="uk-UA" sz="2100" dirty="0" err="1">
                <a:solidFill>
                  <a:srgbClr val="002949"/>
                </a:solidFill>
              </a:rPr>
              <a:t>чи</a:t>
            </a:r>
            <a:r>
              <a:rPr lang="ru-RU" altLang="uk-UA" sz="2100" dirty="0">
                <a:solidFill>
                  <a:srgbClr val="002949"/>
                </a:solidFill>
              </a:rPr>
              <a:t> </a:t>
            </a:r>
            <a:r>
              <a:rPr lang="ru-RU" altLang="uk-UA" sz="2100" dirty="0" err="1">
                <a:solidFill>
                  <a:srgbClr val="002949"/>
                </a:solidFill>
              </a:rPr>
              <a:t>міста</a:t>
            </a:r>
            <a:r>
              <a:rPr lang="ru-RU" altLang="uk-UA" sz="2100" dirty="0">
                <a:solidFill>
                  <a:srgbClr val="002949"/>
                </a:solidFill>
              </a:rPr>
              <a:t>). Тому </a:t>
            </a:r>
            <a:r>
              <a:rPr lang="ru-RU" altLang="uk-UA" sz="2100" dirty="0" err="1">
                <a:solidFill>
                  <a:srgbClr val="002949"/>
                </a:solidFill>
              </a:rPr>
              <a:t>представники</a:t>
            </a:r>
            <a:r>
              <a:rPr lang="ru-RU" altLang="uk-UA" sz="2100" dirty="0">
                <a:solidFill>
                  <a:srgbClr val="002949"/>
                </a:solidFill>
              </a:rPr>
              <a:t> </a:t>
            </a:r>
            <a:r>
              <a:rPr lang="ru-RU" altLang="uk-UA" sz="2100" dirty="0" err="1">
                <a:solidFill>
                  <a:srgbClr val="002949"/>
                </a:solidFill>
              </a:rPr>
              <a:t>правосуддя</a:t>
            </a:r>
            <a:r>
              <a:rPr lang="ru-RU" altLang="uk-UA" sz="2100" dirty="0">
                <a:solidFill>
                  <a:srgbClr val="002949"/>
                </a:solidFill>
              </a:rPr>
              <a:t> </a:t>
            </a:r>
            <a:r>
              <a:rPr lang="ru-RU" altLang="uk-UA" sz="2100" dirty="0" err="1">
                <a:solidFill>
                  <a:srgbClr val="002949"/>
                </a:solidFill>
              </a:rPr>
              <a:t>своєю</a:t>
            </a:r>
            <a:r>
              <a:rPr lang="ru-RU" altLang="uk-UA" sz="2100" dirty="0">
                <a:solidFill>
                  <a:srgbClr val="002949"/>
                </a:solidFill>
              </a:rPr>
              <a:t> </a:t>
            </a:r>
            <a:r>
              <a:rPr lang="ru-RU" altLang="uk-UA" sz="2100" dirty="0" err="1">
                <a:solidFill>
                  <a:srgbClr val="002949"/>
                </a:solidFill>
              </a:rPr>
              <a:t>постаттю</a:t>
            </a:r>
            <a:r>
              <a:rPr lang="ru-RU" altLang="uk-UA" sz="2100" dirty="0">
                <a:solidFill>
                  <a:srgbClr val="002949"/>
                </a:solidFill>
              </a:rPr>
              <a:t> та </a:t>
            </a:r>
            <a:r>
              <a:rPr lang="ru-RU" altLang="uk-UA" sz="2100" dirty="0" err="1">
                <a:solidFill>
                  <a:srgbClr val="002949"/>
                </a:solidFill>
              </a:rPr>
              <a:t>зовнішнім</a:t>
            </a:r>
            <a:r>
              <a:rPr lang="ru-RU" altLang="uk-UA" sz="2100" dirty="0">
                <a:solidFill>
                  <a:srgbClr val="002949"/>
                </a:solidFill>
              </a:rPr>
              <a:t> </a:t>
            </a:r>
            <a:r>
              <a:rPr lang="ru-RU" altLang="uk-UA" sz="2100" dirty="0" err="1">
                <a:solidFill>
                  <a:srgbClr val="002949"/>
                </a:solidFill>
              </a:rPr>
              <a:t>вбранням</a:t>
            </a:r>
            <a:r>
              <a:rPr lang="ru-RU" altLang="uk-UA" sz="2100" dirty="0">
                <a:solidFill>
                  <a:srgbClr val="002949"/>
                </a:solidFill>
              </a:rPr>
              <a:t> не могли </a:t>
            </a:r>
            <a:r>
              <a:rPr lang="ru-RU" altLang="uk-UA" sz="2100" dirty="0" err="1">
                <a:solidFill>
                  <a:srgbClr val="002949"/>
                </a:solidFill>
              </a:rPr>
              <a:t>істотно</a:t>
            </a:r>
            <a:r>
              <a:rPr lang="ru-RU" altLang="uk-UA" sz="2100" dirty="0">
                <a:solidFill>
                  <a:srgbClr val="002949"/>
                </a:solidFill>
              </a:rPr>
              <a:t> </a:t>
            </a:r>
            <a:r>
              <a:rPr lang="ru-RU" altLang="uk-UA" sz="2100" dirty="0" err="1">
                <a:solidFill>
                  <a:srgbClr val="002949"/>
                </a:solidFill>
              </a:rPr>
              <a:t>відрізнятися</a:t>
            </a:r>
            <a:r>
              <a:rPr lang="ru-RU" altLang="uk-UA" sz="2100" dirty="0">
                <a:solidFill>
                  <a:srgbClr val="002949"/>
                </a:solidFill>
              </a:rPr>
              <a:t> </a:t>
            </a:r>
            <a:r>
              <a:rPr lang="ru-RU" altLang="uk-UA" sz="2100" dirty="0" err="1">
                <a:solidFill>
                  <a:srgbClr val="002949"/>
                </a:solidFill>
              </a:rPr>
              <a:t>від</a:t>
            </a:r>
            <a:r>
              <a:rPr lang="ru-RU" altLang="uk-UA" sz="2100" dirty="0">
                <a:solidFill>
                  <a:srgbClr val="002949"/>
                </a:solidFill>
              </a:rPr>
              <a:t> </a:t>
            </a:r>
            <a:r>
              <a:rPr lang="ru-RU" altLang="uk-UA" sz="2100" dirty="0" err="1">
                <a:solidFill>
                  <a:srgbClr val="002949"/>
                </a:solidFill>
              </a:rPr>
              <a:t>пересічного</a:t>
            </a:r>
            <a:r>
              <a:rPr lang="ru-RU" altLang="uk-UA" sz="2100" dirty="0">
                <a:solidFill>
                  <a:srgbClr val="002949"/>
                </a:solidFill>
              </a:rPr>
              <a:t> </a:t>
            </a:r>
            <a:r>
              <a:rPr lang="ru-RU" altLang="uk-UA" sz="2100" dirty="0" err="1">
                <a:solidFill>
                  <a:srgbClr val="002949"/>
                </a:solidFill>
              </a:rPr>
              <a:t>радянського</a:t>
            </a:r>
            <a:r>
              <a:rPr lang="ru-RU" altLang="uk-UA" sz="2100" dirty="0">
                <a:solidFill>
                  <a:srgbClr val="002949"/>
                </a:solidFill>
              </a:rPr>
              <a:t> </a:t>
            </a:r>
            <a:r>
              <a:rPr lang="ru-RU" altLang="uk-UA" sz="2100" dirty="0" err="1">
                <a:solidFill>
                  <a:srgbClr val="002949"/>
                </a:solidFill>
              </a:rPr>
              <a:t>громадянина</a:t>
            </a:r>
            <a:r>
              <a:rPr lang="ru-RU" altLang="uk-UA" sz="2100" dirty="0">
                <a:solidFill>
                  <a:srgbClr val="002949"/>
                </a:solidFill>
              </a:rPr>
              <a:t>.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2" y="476837"/>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Гаврилюк Світлана. </a:t>
            </a:r>
            <a:r>
              <a:rPr lang="ru-RU" altLang="uk-UA" sz="2200" dirty="0" err="1">
                <a:solidFill>
                  <a:srgbClr val="004E9E"/>
                </a:solidFill>
              </a:rPr>
              <a:t>Мантія</a:t>
            </a:r>
            <a:r>
              <a:rPr lang="ru-RU" altLang="uk-UA" sz="2200" dirty="0">
                <a:solidFill>
                  <a:srgbClr val="004E9E"/>
                </a:solidFill>
              </a:rPr>
              <a:t> як </a:t>
            </a:r>
            <a:r>
              <a:rPr lang="ru-RU" altLang="uk-UA" sz="2200" dirty="0" err="1">
                <a:solidFill>
                  <a:srgbClr val="004E9E"/>
                </a:solidFill>
              </a:rPr>
              <a:t>невід’ємний</a:t>
            </a:r>
            <a:r>
              <a:rPr lang="ru-RU" altLang="uk-UA" sz="2200" dirty="0">
                <a:solidFill>
                  <a:srgbClr val="004E9E"/>
                </a:solidFill>
              </a:rPr>
              <a:t> атрибут </a:t>
            </a:r>
            <a:r>
              <a:rPr lang="ru-RU" altLang="uk-UA" sz="2200" dirty="0" err="1">
                <a:solidFill>
                  <a:srgbClr val="004E9E"/>
                </a:solidFill>
              </a:rPr>
              <a:t>судової</a:t>
            </a:r>
            <a:r>
              <a:rPr lang="ru-RU" altLang="uk-UA" sz="2200" dirty="0">
                <a:solidFill>
                  <a:srgbClr val="004E9E"/>
                </a:solidFill>
              </a:rPr>
              <a:t> </a:t>
            </a:r>
            <a:r>
              <a:rPr lang="ru-RU" altLang="uk-UA" sz="2200" dirty="0" err="1">
                <a:solidFill>
                  <a:srgbClr val="004E9E"/>
                </a:solidFill>
              </a:rPr>
              <a:t>влади</a:t>
            </a:r>
            <a:r>
              <a:rPr lang="ru-RU" altLang="uk-UA" sz="2200" dirty="0">
                <a:solidFill>
                  <a:srgbClr val="004E9E"/>
                </a:solidFill>
              </a:rPr>
              <a:t>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36</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74470131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66958" y="897609"/>
            <a:ext cx="11219074" cy="501675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000" dirty="0">
                <a:solidFill>
                  <a:srgbClr val="002949"/>
                </a:solidFill>
              </a:rPr>
              <a:t>Як у </a:t>
            </a:r>
            <a:r>
              <a:rPr lang="ru-RU" altLang="uk-UA" sz="2000" dirty="0" err="1">
                <a:solidFill>
                  <a:srgbClr val="002949"/>
                </a:solidFill>
              </a:rPr>
              <a:t>стародавні</a:t>
            </a:r>
            <a:r>
              <a:rPr lang="ru-RU" altLang="uk-UA" sz="2000" dirty="0">
                <a:solidFill>
                  <a:srgbClr val="002949"/>
                </a:solidFill>
              </a:rPr>
              <a:t> </a:t>
            </a:r>
            <a:r>
              <a:rPr lang="ru-RU" altLang="uk-UA" sz="2000" dirty="0" err="1">
                <a:solidFill>
                  <a:srgbClr val="002949"/>
                </a:solidFill>
              </a:rPr>
              <a:t>часи</a:t>
            </a:r>
            <a:r>
              <a:rPr lang="ru-RU" altLang="uk-UA" sz="2000" dirty="0">
                <a:solidFill>
                  <a:srgbClr val="002949"/>
                </a:solidFill>
              </a:rPr>
              <a:t>, так і </a:t>
            </a:r>
            <a:r>
              <a:rPr lang="ru-RU" altLang="uk-UA" sz="2000" dirty="0" err="1">
                <a:solidFill>
                  <a:srgbClr val="002949"/>
                </a:solidFill>
              </a:rPr>
              <a:t>нині</a:t>
            </a:r>
            <a:r>
              <a:rPr lang="ru-RU" altLang="uk-UA" sz="2000" dirty="0">
                <a:solidFill>
                  <a:srgbClr val="002949"/>
                </a:solidFill>
              </a:rPr>
              <a:t> </a:t>
            </a:r>
            <a:r>
              <a:rPr lang="ru-RU" altLang="uk-UA" sz="2000" dirty="0" err="1">
                <a:solidFill>
                  <a:srgbClr val="002949"/>
                </a:solidFill>
              </a:rPr>
              <a:t>мантія</a:t>
            </a:r>
            <a:r>
              <a:rPr lang="ru-RU" altLang="uk-UA" sz="2000" dirty="0">
                <a:solidFill>
                  <a:srgbClr val="002949"/>
                </a:solidFill>
              </a:rPr>
              <a:t> є </a:t>
            </a:r>
            <a:r>
              <a:rPr lang="ru-RU" altLang="uk-UA" sz="2000" dirty="0" err="1">
                <a:solidFill>
                  <a:srgbClr val="002949"/>
                </a:solidFill>
              </a:rPr>
              <a:t>одягом</a:t>
            </a:r>
            <a:r>
              <a:rPr lang="ru-RU" altLang="uk-UA" sz="2000" dirty="0">
                <a:solidFill>
                  <a:srgbClr val="002949"/>
                </a:solidFill>
              </a:rPr>
              <a:t>, </a:t>
            </a:r>
            <a:r>
              <a:rPr lang="ru-RU" altLang="uk-UA" sz="2000" dirty="0" err="1">
                <a:solidFill>
                  <a:srgbClr val="002949"/>
                </a:solidFill>
              </a:rPr>
              <a:t>який</a:t>
            </a:r>
            <a:r>
              <a:rPr lang="ru-RU" altLang="uk-UA" sz="2000" dirty="0">
                <a:solidFill>
                  <a:srgbClr val="002949"/>
                </a:solidFill>
              </a:rPr>
              <a:t> </a:t>
            </a:r>
            <a:r>
              <a:rPr lang="ru-RU" altLang="uk-UA" sz="2000" dirty="0" err="1">
                <a:solidFill>
                  <a:srgbClr val="002949"/>
                </a:solidFill>
              </a:rPr>
              <a:t>закриває</a:t>
            </a:r>
            <a:r>
              <a:rPr lang="ru-RU" altLang="uk-UA" sz="2000" dirty="0">
                <a:solidFill>
                  <a:srgbClr val="002949"/>
                </a:solidFill>
              </a:rPr>
              <a:t> все </a:t>
            </a:r>
            <a:r>
              <a:rPr lang="ru-RU" altLang="uk-UA" sz="2000" dirty="0" err="1">
                <a:solidFill>
                  <a:srgbClr val="002949"/>
                </a:solidFill>
              </a:rPr>
              <a:t>тіло</a:t>
            </a:r>
            <a:r>
              <a:rPr lang="ru-RU" altLang="uk-UA" sz="2000" dirty="0">
                <a:solidFill>
                  <a:srgbClr val="002949"/>
                </a:solidFill>
              </a:rPr>
              <a:t>, </a:t>
            </a:r>
            <a:r>
              <a:rPr lang="ru-RU" altLang="uk-UA" sz="2000" dirty="0" err="1">
                <a:solidFill>
                  <a:srgbClr val="002949"/>
                </a:solidFill>
              </a:rPr>
              <a:t>що</a:t>
            </a:r>
            <a:r>
              <a:rPr lang="ru-RU" altLang="uk-UA" sz="2000" dirty="0">
                <a:solidFill>
                  <a:srgbClr val="002949"/>
                </a:solidFill>
              </a:rPr>
              <a:t> </a:t>
            </a:r>
            <a:r>
              <a:rPr lang="ru-RU" altLang="uk-UA" sz="2000" dirty="0" err="1">
                <a:solidFill>
                  <a:srgbClr val="002949"/>
                </a:solidFill>
              </a:rPr>
              <a:t>також</a:t>
            </a:r>
            <a:r>
              <a:rPr lang="ru-RU" altLang="uk-UA" sz="2000" dirty="0">
                <a:solidFill>
                  <a:srgbClr val="002949"/>
                </a:solidFill>
              </a:rPr>
              <a:t> є </a:t>
            </a:r>
            <a:r>
              <a:rPr lang="ru-RU" altLang="uk-UA" sz="2000" dirty="0" err="1">
                <a:solidFill>
                  <a:srgbClr val="002949"/>
                </a:solidFill>
              </a:rPr>
              <a:t>досить</a:t>
            </a:r>
            <a:r>
              <a:rPr lang="ru-RU" altLang="uk-UA" sz="2000" dirty="0">
                <a:solidFill>
                  <a:srgbClr val="002949"/>
                </a:solidFill>
              </a:rPr>
              <a:t> </a:t>
            </a:r>
            <a:r>
              <a:rPr lang="ru-RU" altLang="uk-UA" sz="2000" dirty="0" err="1">
                <a:solidFill>
                  <a:srgbClr val="002949"/>
                </a:solidFill>
              </a:rPr>
              <a:t>символічним</a:t>
            </a:r>
            <a:r>
              <a:rPr lang="ru-RU" altLang="uk-UA" sz="2000" dirty="0">
                <a:solidFill>
                  <a:srgbClr val="002949"/>
                </a:solidFill>
              </a:rPr>
              <a:t>, </a:t>
            </a:r>
            <a:r>
              <a:rPr lang="ru-RU" altLang="uk-UA" sz="2000" dirty="0" err="1">
                <a:solidFill>
                  <a:srgbClr val="002949"/>
                </a:solidFill>
              </a:rPr>
              <a:t>оскільки</a:t>
            </a:r>
            <a:r>
              <a:rPr lang="ru-RU" altLang="uk-UA" sz="2000" dirty="0">
                <a:solidFill>
                  <a:srgbClr val="002949"/>
                </a:solidFill>
              </a:rPr>
              <a:t> </a:t>
            </a:r>
            <a:r>
              <a:rPr lang="ru-RU" altLang="uk-UA" sz="2000" dirty="0" err="1">
                <a:solidFill>
                  <a:srgbClr val="002949"/>
                </a:solidFill>
              </a:rPr>
              <a:t>підкреслює</a:t>
            </a:r>
            <a:r>
              <a:rPr lang="ru-RU" altLang="uk-UA" sz="2000" dirty="0">
                <a:solidFill>
                  <a:srgbClr val="002949"/>
                </a:solidFill>
              </a:rPr>
              <a:t> </a:t>
            </a:r>
            <a:r>
              <a:rPr lang="ru-RU" altLang="uk-UA" sz="2000" dirty="0" err="1">
                <a:solidFill>
                  <a:srgbClr val="002949"/>
                </a:solidFill>
              </a:rPr>
              <a:t>закритість</a:t>
            </a:r>
            <a:r>
              <a:rPr lang="ru-RU" altLang="uk-UA" sz="2000" dirty="0">
                <a:solidFill>
                  <a:srgbClr val="002949"/>
                </a:solidFill>
              </a:rPr>
              <a:t> </a:t>
            </a:r>
            <a:r>
              <a:rPr lang="ru-RU" altLang="uk-UA" sz="2000" dirty="0" err="1">
                <a:solidFill>
                  <a:srgbClr val="002949"/>
                </a:solidFill>
              </a:rPr>
              <a:t>від</a:t>
            </a:r>
            <a:r>
              <a:rPr lang="ru-RU" altLang="uk-UA" sz="2000" dirty="0">
                <a:solidFill>
                  <a:srgbClr val="002949"/>
                </a:solidFill>
              </a:rPr>
              <a:t> будь-</a:t>
            </a:r>
            <a:r>
              <a:rPr lang="ru-RU" altLang="uk-UA" sz="2000" dirty="0" err="1">
                <a:solidFill>
                  <a:srgbClr val="002949"/>
                </a:solidFill>
              </a:rPr>
              <a:t>яких</a:t>
            </a:r>
            <a:r>
              <a:rPr lang="ru-RU" altLang="uk-UA" sz="2000" dirty="0">
                <a:solidFill>
                  <a:srgbClr val="002949"/>
                </a:solidFill>
              </a:rPr>
              <a:t> </a:t>
            </a:r>
            <a:r>
              <a:rPr lang="ru-RU" altLang="uk-UA" sz="2000" dirty="0" err="1">
                <a:solidFill>
                  <a:srgbClr val="002949"/>
                </a:solidFill>
              </a:rPr>
              <a:t>зовнішніх</a:t>
            </a:r>
            <a:r>
              <a:rPr lang="ru-RU" altLang="uk-UA" sz="2000" dirty="0">
                <a:solidFill>
                  <a:srgbClr val="002949"/>
                </a:solidFill>
              </a:rPr>
              <a:t> </a:t>
            </a:r>
            <a:r>
              <a:rPr lang="ru-RU" altLang="uk-UA" sz="2000" dirty="0" err="1">
                <a:solidFill>
                  <a:srgbClr val="002949"/>
                </a:solidFill>
              </a:rPr>
              <a:t>утручань</a:t>
            </a:r>
            <a:r>
              <a:rPr lang="ru-RU" altLang="uk-UA" sz="20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000" dirty="0">
                <a:solidFill>
                  <a:srgbClr val="002949"/>
                </a:solidFill>
              </a:rPr>
              <a:t>У </a:t>
            </a:r>
            <a:r>
              <a:rPr lang="ru-RU" altLang="uk-UA" sz="2000" dirty="0" err="1">
                <a:solidFill>
                  <a:srgbClr val="002949"/>
                </a:solidFill>
              </a:rPr>
              <a:t>європейсько-християнській</a:t>
            </a:r>
            <a:r>
              <a:rPr lang="ru-RU" altLang="uk-UA" sz="2000" dirty="0">
                <a:solidFill>
                  <a:srgbClr val="002949"/>
                </a:solidFill>
              </a:rPr>
              <a:t> </a:t>
            </a:r>
            <a:r>
              <a:rPr lang="ru-RU" altLang="uk-UA" sz="2000" dirty="0" err="1">
                <a:solidFill>
                  <a:srgbClr val="002949"/>
                </a:solidFill>
              </a:rPr>
              <a:t>суспільній</a:t>
            </a:r>
            <a:r>
              <a:rPr lang="ru-RU" altLang="uk-UA" sz="2000" dirty="0">
                <a:solidFill>
                  <a:srgbClr val="002949"/>
                </a:solidFill>
              </a:rPr>
              <a:t> </a:t>
            </a:r>
            <a:r>
              <a:rPr lang="ru-RU" altLang="uk-UA" sz="2000" dirty="0" err="1">
                <a:solidFill>
                  <a:srgbClr val="002949"/>
                </a:solidFill>
              </a:rPr>
              <a:t>свідомості</a:t>
            </a:r>
            <a:r>
              <a:rPr lang="ru-RU" altLang="uk-UA" sz="2000" dirty="0">
                <a:solidFill>
                  <a:srgbClr val="002949"/>
                </a:solidFill>
              </a:rPr>
              <a:t> </a:t>
            </a:r>
            <a:r>
              <a:rPr lang="ru-RU" altLang="uk-UA" sz="2000" dirty="0" err="1">
                <a:solidFill>
                  <a:srgbClr val="002949"/>
                </a:solidFill>
              </a:rPr>
              <a:t>чорний</a:t>
            </a:r>
            <a:r>
              <a:rPr lang="ru-RU" altLang="uk-UA" sz="2000" dirty="0">
                <a:solidFill>
                  <a:srgbClr val="002949"/>
                </a:solidFill>
              </a:rPr>
              <a:t> </a:t>
            </a:r>
            <a:r>
              <a:rPr lang="ru-RU" altLang="uk-UA" sz="2000" dirty="0" err="1">
                <a:solidFill>
                  <a:srgbClr val="002949"/>
                </a:solidFill>
              </a:rPr>
              <a:t>колір</a:t>
            </a:r>
            <a:r>
              <a:rPr lang="ru-RU" altLang="uk-UA" sz="2000" dirty="0">
                <a:solidFill>
                  <a:srgbClr val="002949"/>
                </a:solidFill>
              </a:rPr>
              <a:t> у </a:t>
            </a:r>
            <a:r>
              <a:rPr lang="ru-RU" altLang="uk-UA" sz="2000" dirty="0" err="1">
                <a:solidFill>
                  <a:srgbClr val="002949"/>
                </a:solidFill>
              </a:rPr>
              <a:t>контексті</a:t>
            </a:r>
            <a:r>
              <a:rPr lang="ru-RU" altLang="uk-UA" sz="2000" dirty="0">
                <a:solidFill>
                  <a:srgbClr val="002949"/>
                </a:solidFill>
              </a:rPr>
              <a:t> </a:t>
            </a:r>
            <a:r>
              <a:rPr lang="ru-RU" altLang="uk-UA" sz="2000" dirty="0" err="1">
                <a:solidFill>
                  <a:srgbClr val="002949"/>
                </a:solidFill>
              </a:rPr>
              <a:t>мантії</a:t>
            </a:r>
            <a:r>
              <a:rPr lang="ru-RU" altLang="uk-UA" sz="2000" dirty="0">
                <a:solidFill>
                  <a:srgbClr val="002949"/>
                </a:solidFill>
              </a:rPr>
              <a:t> </a:t>
            </a:r>
            <a:r>
              <a:rPr lang="ru-RU" altLang="uk-UA" sz="2000" dirty="0" err="1">
                <a:solidFill>
                  <a:srgbClr val="002949"/>
                </a:solidFill>
              </a:rPr>
              <a:t>символізує</a:t>
            </a:r>
            <a:r>
              <a:rPr lang="ru-RU" altLang="uk-UA" sz="2000" dirty="0">
                <a:solidFill>
                  <a:srgbClr val="002949"/>
                </a:solidFill>
              </a:rPr>
              <a:t> </a:t>
            </a:r>
            <a:r>
              <a:rPr lang="ru-RU" altLang="uk-UA" sz="2000" dirty="0" err="1">
                <a:solidFill>
                  <a:srgbClr val="002949"/>
                </a:solidFill>
              </a:rPr>
              <a:t>відстороненість</a:t>
            </a:r>
            <a:r>
              <a:rPr lang="ru-RU" altLang="uk-UA" sz="2000" dirty="0">
                <a:solidFill>
                  <a:srgbClr val="002949"/>
                </a:solidFill>
              </a:rPr>
              <a:t> </a:t>
            </a:r>
            <a:r>
              <a:rPr lang="ru-RU" altLang="uk-UA" sz="2000" dirty="0" err="1">
                <a:solidFill>
                  <a:srgbClr val="002949"/>
                </a:solidFill>
              </a:rPr>
              <a:t>від</a:t>
            </a:r>
            <a:r>
              <a:rPr lang="ru-RU" altLang="uk-UA" sz="2000" dirty="0">
                <a:solidFill>
                  <a:srgbClr val="002949"/>
                </a:solidFill>
              </a:rPr>
              <a:t> </a:t>
            </a:r>
            <a:r>
              <a:rPr lang="ru-RU" altLang="uk-UA" sz="2000" dirty="0" err="1">
                <a:solidFill>
                  <a:srgbClr val="002949"/>
                </a:solidFill>
              </a:rPr>
              <a:t>усього</a:t>
            </a:r>
            <a:r>
              <a:rPr lang="ru-RU" altLang="uk-UA" sz="2000" dirty="0">
                <a:solidFill>
                  <a:srgbClr val="002949"/>
                </a:solidFill>
              </a:rPr>
              <a:t> </a:t>
            </a:r>
            <a:r>
              <a:rPr lang="ru-RU" altLang="uk-UA" sz="2000" dirty="0" err="1">
                <a:solidFill>
                  <a:srgbClr val="002949"/>
                </a:solidFill>
              </a:rPr>
              <a:t>буденного</a:t>
            </a:r>
            <a:r>
              <a:rPr lang="ru-RU" altLang="uk-UA" sz="2000" dirty="0">
                <a:solidFill>
                  <a:srgbClr val="002949"/>
                </a:solidFill>
              </a:rPr>
              <a:t>, </a:t>
            </a:r>
            <a:r>
              <a:rPr lang="ru-RU" altLang="uk-UA" sz="2000" dirty="0" err="1">
                <a:solidFill>
                  <a:srgbClr val="002949"/>
                </a:solidFill>
              </a:rPr>
              <a:t>скороминущого</a:t>
            </a:r>
            <a:r>
              <a:rPr lang="ru-RU" altLang="uk-UA" sz="2000" dirty="0">
                <a:solidFill>
                  <a:srgbClr val="002949"/>
                </a:solidFill>
              </a:rPr>
              <a:t>, </a:t>
            </a:r>
            <a:r>
              <a:rPr lang="ru-RU" altLang="uk-UA" sz="2000" dirty="0" err="1">
                <a:solidFill>
                  <a:srgbClr val="002949"/>
                </a:solidFill>
              </a:rPr>
              <a:t>відмову</a:t>
            </a:r>
            <a:r>
              <a:rPr lang="ru-RU" altLang="uk-UA" sz="2000" dirty="0">
                <a:solidFill>
                  <a:srgbClr val="002949"/>
                </a:solidFill>
              </a:rPr>
              <a:t> </a:t>
            </a:r>
            <a:r>
              <a:rPr lang="ru-RU" altLang="uk-UA" sz="2000" dirty="0" err="1">
                <a:solidFill>
                  <a:srgbClr val="002949"/>
                </a:solidFill>
              </a:rPr>
              <a:t>від</a:t>
            </a:r>
            <a:r>
              <a:rPr lang="ru-RU" altLang="uk-UA" sz="2000" dirty="0">
                <a:solidFill>
                  <a:srgbClr val="002949"/>
                </a:solidFill>
              </a:rPr>
              <a:t> </a:t>
            </a:r>
            <a:r>
              <a:rPr lang="ru-RU" altLang="uk-UA" sz="2000" dirty="0" err="1">
                <a:solidFill>
                  <a:srgbClr val="002949"/>
                </a:solidFill>
              </a:rPr>
              <a:t>зайвих</a:t>
            </a:r>
            <a:r>
              <a:rPr lang="ru-RU" altLang="uk-UA" sz="2000" dirty="0">
                <a:solidFill>
                  <a:srgbClr val="002949"/>
                </a:solidFill>
              </a:rPr>
              <a:t> </a:t>
            </a:r>
            <a:r>
              <a:rPr lang="ru-RU" altLang="uk-UA" sz="2000" dirty="0" err="1">
                <a:solidFill>
                  <a:srgbClr val="002949"/>
                </a:solidFill>
              </a:rPr>
              <a:t>прикрашань</a:t>
            </a:r>
            <a:r>
              <a:rPr lang="ru-RU" altLang="uk-UA" sz="2000" dirty="0">
                <a:solidFill>
                  <a:srgbClr val="002949"/>
                </a:solidFill>
              </a:rPr>
              <a:t> </a:t>
            </a:r>
            <a:r>
              <a:rPr lang="ru-RU" altLang="uk-UA" sz="2000" dirty="0" err="1">
                <a:solidFill>
                  <a:srgbClr val="002949"/>
                </a:solidFill>
              </a:rPr>
              <a:t>одягу</a:t>
            </a:r>
            <a:r>
              <a:rPr lang="ru-RU" altLang="uk-UA" sz="2000" dirty="0">
                <a:solidFill>
                  <a:srgbClr val="002949"/>
                </a:solidFill>
              </a:rPr>
              <a:t>. </a:t>
            </a:r>
            <a:r>
              <a:rPr lang="ru-RU" altLang="uk-UA" sz="2000" dirty="0" err="1">
                <a:solidFill>
                  <a:srgbClr val="002949"/>
                </a:solidFill>
              </a:rPr>
              <a:t>Чорний</a:t>
            </a:r>
            <a:r>
              <a:rPr lang="ru-RU" altLang="uk-UA" sz="2000" dirty="0">
                <a:solidFill>
                  <a:srgbClr val="002949"/>
                </a:solidFill>
              </a:rPr>
              <a:t> </a:t>
            </a:r>
            <a:r>
              <a:rPr lang="ru-RU" altLang="uk-UA" sz="2000" dirty="0" err="1">
                <a:solidFill>
                  <a:srgbClr val="002949"/>
                </a:solidFill>
              </a:rPr>
              <a:t>колір</a:t>
            </a:r>
            <a:r>
              <a:rPr lang="ru-RU" altLang="uk-UA" sz="2000" dirty="0">
                <a:solidFill>
                  <a:srgbClr val="002949"/>
                </a:solidFill>
              </a:rPr>
              <a:t> </a:t>
            </a:r>
            <a:r>
              <a:rPr lang="ru-RU" altLang="uk-UA" sz="2000" dirty="0" err="1">
                <a:solidFill>
                  <a:srgbClr val="002949"/>
                </a:solidFill>
              </a:rPr>
              <a:t>мантії</a:t>
            </a:r>
            <a:r>
              <a:rPr lang="ru-RU" altLang="uk-UA" sz="2000" dirty="0">
                <a:solidFill>
                  <a:srgbClr val="002949"/>
                </a:solidFill>
              </a:rPr>
              <a:t> </a:t>
            </a:r>
            <a:r>
              <a:rPr lang="ru-RU" altLang="uk-UA" sz="2000" dirty="0" err="1">
                <a:solidFill>
                  <a:srgbClr val="002949"/>
                </a:solidFill>
              </a:rPr>
              <a:t>судді</a:t>
            </a:r>
            <a:r>
              <a:rPr lang="ru-RU" altLang="uk-UA" sz="2000" dirty="0">
                <a:solidFill>
                  <a:srgbClr val="002949"/>
                </a:solidFill>
              </a:rPr>
              <a:t> </a:t>
            </a:r>
            <a:r>
              <a:rPr lang="ru-RU" altLang="uk-UA" sz="2000" dirty="0" err="1">
                <a:solidFill>
                  <a:srgbClr val="002949"/>
                </a:solidFill>
              </a:rPr>
              <a:t>підкреслює</a:t>
            </a:r>
            <a:r>
              <a:rPr lang="ru-RU" altLang="uk-UA" sz="2000" dirty="0">
                <a:solidFill>
                  <a:srgbClr val="002949"/>
                </a:solidFill>
              </a:rPr>
              <a:t> </a:t>
            </a:r>
            <a:r>
              <a:rPr lang="ru-RU" altLang="uk-UA" sz="2000" dirty="0" err="1">
                <a:solidFill>
                  <a:srgbClr val="002949"/>
                </a:solidFill>
              </a:rPr>
              <a:t>його</a:t>
            </a:r>
            <a:r>
              <a:rPr lang="ru-RU" altLang="uk-UA" sz="2000" dirty="0">
                <a:solidFill>
                  <a:srgbClr val="002949"/>
                </a:solidFill>
              </a:rPr>
              <a:t> </a:t>
            </a:r>
            <a:r>
              <a:rPr lang="ru-RU" altLang="uk-UA" sz="2000" dirty="0" err="1">
                <a:solidFill>
                  <a:srgbClr val="002949"/>
                </a:solidFill>
              </a:rPr>
              <a:t>офіційний</a:t>
            </a:r>
            <a:r>
              <a:rPr lang="ru-RU" altLang="uk-UA" sz="2000" dirty="0">
                <a:solidFill>
                  <a:srgbClr val="002949"/>
                </a:solidFill>
              </a:rPr>
              <a:t> статус та </a:t>
            </a:r>
            <a:r>
              <a:rPr lang="ru-RU" altLang="uk-UA" sz="2000" dirty="0" err="1">
                <a:solidFill>
                  <a:srgbClr val="002949"/>
                </a:solidFill>
              </a:rPr>
              <a:t>самоусунення</a:t>
            </a:r>
            <a:r>
              <a:rPr lang="ru-RU" altLang="uk-UA" sz="2000" dirty="0">
                <a:solidFill>
                  <a:srgbClr val="002949"/>
                </a:solidFill>
              </a:rPr>
              <a:t> </a:t>
            </a:r>
            <a:r>
              <a:rPr lang="ru-RU" altLang="uk-UA" sz="2000" dirty="0" err="1">
                <a:solidFill>
                  <a:srgbClr val="002949"/>
                </a:solidFill>
              </a:rPr>
              <a:t>від</a:t>
            </a:r>
            <a:r>
              <a:rPr lang="ru-RU" altLang="uk-UA" sz="2000" dirty="0">
                <a:solidFill>
                  <a:srgbClr val="002949"/>
                </a:solidFill>
              </a:rPr>
              <a:t> </a:t>
            </a:r>
            <a:r>
              <a:rPr lang="ru-RU" altLang="uk-UA" sz="2000" dirty="0" err="1">
                <a:solidFill>
                  <a:srgbClr val="002949"/>
                </a:solidFill>
              </a:rPr>
              <a:t>жартівливих</a:t>
            </a:r>
            <a:r>
              <a:rPr lang="ru-RU" altLang="uk-UA" sz="2000" dirty="0">
                <a:solidFill>
                  <a:srgbClr val="002949"/>
                </a:solidFill>
              </a:rPr>
              <a:t> </a:t>
            </a:r>
            <a:r>
              <a:rPr lang="ru-RU" altLang="uk-UA" sz="2000" dirty="0" err="1">
                <a:solidFill>
                  <a:srgbClr val="002949"/>
                </a:solidFill>
              </a:rPr>
              <a:t>натяків</a:t>
            </a:r>
            <a:r>
              <a:rPr lang="ru-RU" altLang="uk-UA" sz="2000" dirty="0">
                <a:solidFill>
                  <a:srgbClr val="002949"/>
                </a:solidFill>
              </a:rPr>
              <a:t>, </a:t>
            </a:r>
            <a:r>
              <a:rPr lang="ru-RU" altLang="uk-UA" sz="2000" dirty="0" err="1">
                <a:solidFill>
                  <a:srgbClr val="002949"/>
                </a:solidFill>
              </a:rPr>
              <a:t>адже</a:t>
            </a:r>
            <a:r>
              <a:rPr lang="ru-RU" altLang="uk-UA" sz="2000" dirty="0">
                <a:solidFill>
                  <a:srgbClr val="002949"/>
                </a:solidFill>
              </a:rPr>
              <a:t> </a:t>
            </a:r>
            <a:r>
              <a:rPr lang="ru-RU" altLang="uk-UA" sz="2000" dirty="0" err="1">
                <a:solidFill>
                  <a:srgbClr val="002949"/>
                </a:solidFill>
              </a:rPr>
              <a:t>чорний</a:t>
            </a:r>
            <a:r>
              <a:rPr lang="ru-RU" altLang="uk-UA" sz="2000" dirty="0">
                <a:solidFill>
                  <a:srgbClr val="002949"/>
                </a:solidFill>
              </a:rPr>
              <a:t> </a:t>
            </a:r>
            <a:r>
              <a:rPr lang="ru-RU" altLang="uk-UA" sz="2000" dirty="0" err="1">
                <a:solidFill>
                  <a:srgbClr val="002949"/>
                </a:solidFill>
              </a:rPr>
              <a:t>колір</a:t>
            </a:r>
            <a:r>
              <a:rPr lang="ru-RU" altLang="uk-UA" sz="2000" dirty="0">
                <a:solidFill>
                  <a:srgbClr val="002949"/>
                </a:solidFill>
              </a:rPr>
              <a:t> </a:t>
            </a:r>
            <a:r>
              <a:rPr lang="ru-RU" altLang="uk-UA" sz="2000" dirty="0" err="1">
                <a:solidFill>
                  <a:srgbClr val="002949"/>
                </a:solidFill>
              </a:rPr>
              <a:t>поглинає</a:t>
            </a:r>
            <a:r>
              <a:rPr lang="ru-RU" altLang="uk-UA" sz="2000" dirty="0">
                <a:solidFill>
                  <a:srgbClr val="002949"/>
                </a:solidFill>
              </a:rPr>
              <a:t> </a:t>
            </a:r>
            <a:r>
              <a:rPr lang="ru-RU" altLang="uk-UA" sz="2000" dirty="0" err="1">
                <a:solidFill>
                  <a:srgbClr val="002949"/>
                </a:solidFill>
              </a:rPr>
              <a:t>всі</a:t>
            </a:r>
            <a:r>
              <a:rPr lang="ru-RU" altLang="uk-UA" sz="2000" dirty="0">
                <a:solidFill>
                  <a:srgbClr val="002949"/>
                </a:solidFill>
              </a:rPr>
              <a:t> </a:t>
            </a:r>
            <a:r>
              <a:rPr lang="ru-RU" altLang="uk-UA" sz="2000" dirty="0" err="1">
                <a:solidFill>
                  <a:srgbClr val="002949"/>
                </a:solidFill>
              </a:rPr>
              <a:t>інші</a:t>
            </a:r>
            <a:r>
              <a:rPr lang="ru-RU" altLang="uk-UA" sz="2000" dirty="0">
                <a:solidFill>
                  <a:srgbClr val="002949"/>
                </a:solidFill>
              </a:rPr>
              <a:t> </a:t>
            </a:r>
            <a:r>
              <a:rPr lang="ru-RU" altLang="uk-UA" sz="2000" dirty="0" err="1">
                <a:solidFill>
                  <a:srgbClr val="002949"/>
                </a:solidFill>
              </a:rPr>
              <a:t>кольори</a:t>
            </a:r>
            <a:r>
              <a:rPr lang="ru-RU" altLang="uk-UA" sz="20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000" dirty="0" err="1">
                <a:solidFill>
                  <a:srgbClr val="002949"/>
                </a:solidFill>
              </a:rPr>
              <a:t>Особливим</a:t>
            </a:r>
            <a:r>
              <a:rPr lang="ru-RU" altLang="uk-UA" sz="2000" dirty="0">
                <a:solidFill>
                  <a:srgbClr val="002949"/>
                </a:solidFill>
              </a:rPr>
              <a:t> у </a:t>
            </a:r>
            <a:r>
              <a:rPr lang="ru-RU" altLang="uk-UA" sz="2000" dirty="0" err="1">
                <a:solidFill>
                  <a:srgbClr val="002949"/>
                </a:solidFill>
              </a:rPr>
              <a:t>дискусії</a:t>
            </a:r>
            <a:r>
              <a:rPr lang="ru-RU" altLang="uk-UA" sz="2000" dirty="0">
                <a:solidFill>
                  <a:srgbClr val="002949"/>
                </a:solidFill>
              </a:rPr>
              <a:t> </a:t>
            </a:r>
            <a:r>
              <a:rPr lang="ru-RU" altLang="uk-UA" sz="2000" dirty="0" err="1">
                <a:solidFill>
                  <a:srgbClr val="002949"/>
                </a:solidFill>
              </a:rPr>
              <a:t>залишається</a:t>
            </a:r>
            <a:r>
              <a:rPr lang="ru-RU" altLang="uk-UA" sz="2000" dirty="0">
                <a:solidFill>
                  <a:srgbClr val="002949"/>
                </a:solidFill>
              </a:rPr>
              <a:t> </a:t>
            </a:r>
            <a:r>
              <a:rPr lang="ru-RU" altLang="uk-UA" sz="2000" dirty="0" err="1">
                <a:solidFill>
                  <a:srgbClr val="002949"/>
                </a:solidFill>
              </a:rPr>
              <a:t>питання</a:t>
            </a:r>
            <a:r>
              <a:rPr lang="ru-RU" altLang="uk-UA" sz="2000" dirty="0">
                <a:solidFill>
                  <a:srgbClr val="002949"/>
                </a:solidFill>
              </a:rPr>
              <a:t> </a:t>
            </a:r>
            <a:r>
              <a:rPr lang="ru-RU" altLang="uk-UA" sz="2000" dirty="0" err="1">
                <a:solidFill>
                  <a:srgbClr val="002949"/>
                </a:solidFill>
              </a:rPr>
              <a:t>запровадження</a:t>
            </a:r>
            <a:r>
              <a:rPr lang="ru-RU" altLang="uk-UA" sz="2000" dirty="0">
                <a:solidFill>
                  <a:srgbClr val="002949"/>
                </a:solidFill>
              </a:rPr>
              <a:t> </a:t>
            </a:r>
            <a:r>
              <a:rPr lang="ru-RU" altLang="uk-UA" sz="2000" dirty="0" err="1">
                <a:solidFill>
                  <a:srgbClr val="002949"/>
                </a:solidFill>
              </a:rPr>
              <a:t>мантій</a:t>
            </a:r>
            <a:r>
              <a:rPr lang="ru-RU" altLang="uk-UA" sz="2000" dirty="0">
                <a:solidFill>
                  <a:srgbClr val="002949"/>
                </a:solidFill>
              </a:rPr>
              <a:t> для </a:t>
            </a:r>
            <a:r>
              <a:rPr lang="ru-RU" altLang="uk-UA" sz="2000" dirty="0" err="1">
                <a:solidFill>
                  <a:srgbClr val="002949"/>
                </a:solidFill>
              </a:rPr>
              <a:t>інших</a:t>
            </a:r>
            <a:r>
              <a:rPr lang="ru-RU" altLang="uk-UA" sz="2000" dirty="0">
                <a:solidFill>
                  <a:srgbClr val="002949"/>
                </a:solidFill>
              </a:rPr>
              <a:t> </a:t>
            </a:r>
            <a:r>
              <a:rPr lang="ru-RU" altLang="uk-UA" sz="2000" dirty="0" err="1">
                <a:solidFill>
                  <a:srgbClr val="002949"/>
                </a:solidFill>
              </a:rPr>
              <a:t>учасників</a:t>
            </a:r>
            <a:r>
              <a:rPr lang="ru-RU" altLang="uk-UA" sz="2000" dirty="0">
                <a:solidFill>
                  <a:srgbClr val="002949"/>
                </a:solidFill>
              </a:rPr>
              <a:t> судового </a:t>
            </a:r>
            <a:r>
              <a:rPr lang="ru-RU" altLang="uk-UA" sz="2000" dirty="0" err="1">
                <a:solidFill>
                  <a:srgbClr val="002949"/>
                </a:solidFill>
              </a:rPr>
              <a:t>процесу</a:t>
            </a:r>
            <a:r>
              <a:rPr lang="ru-RU" altLang="uk-UA" sz="2000" dirty="0">
                <a:solidFill>
                  <a:srgbClr val="002949"/>
                </a:solidFill>
              </a:rPr>
              <a:t> – </a:t>
            </a:r>
            <a:r>
              <a:rPr lang="ru-RU" altLang="uk-UA" sz="2000" dirty="0" err="1">
                <a:solidFill>
                  <a:srgbClr val="002949"/>
                </a:solidFill>
              </a:rPr>
              <a:t>прокурорів</a:t>
            </a:r>
            <a:r>
              <a:rPr lang="ru-RU" altLang="uk-UA" sz="2000" dirty="0">
                <a:solidFill>
                  <a:srgbClr val="002949"/>
                </a:solidFill>
              </a:rPr>
              <a:t> та </a:t>
            </a:r>
            <a:r>
              <a:rPr lang="ru-RU" altLang="uk-UA" sz="2000" dirty="0" err="1">
                <a:solidFill>
                  <a:srgbClr val="002949"/>
                </a:solidFill>
              </a:rPr>
              <a:t>адвокатів</a:t>
            </a:r>
            <a:r>
              <a:rPr lang="ru-RU" altLang="uk-UA" sz="2000" dirty="0">
                <a:solidFill>
                  <a:srgbClr val="002949"/>
                </a:solidFill>
              </a:rPr>
              <a:t>. </a:t>
            </a:r>
            <a:r>
              <a:rPr lang="ru-RU" altLang="uk-UA" sz="2000" dirty="0" err="1">
                <a:solidFill>
                  <a:srgbClr val="002949"/>
                </a:solidFill>
              </a:rPr>
              <a:t>Незважаючи</a:t>
            </a:r>
            <a:r>
              <a:rPr lang="ru-RU" altLang="uk-UA" sz="2000" dirty="0">
                <a:solidFill>
                  <a:srgbClr val="002949"/>
                </a:solidFill>
              </a:rPr>
              <a:t> на те, </a:t>
            </a:r>
            <a:r>
              <a:rPr lang="ru-RU" altLang="uk-UA" sz="2000" dirty="0" err="1">
                <a:solidFill>
                  <a:srgbClr val="002949"/>
                </a:solidFill>
              </a:rPr>
              <a:t>що</a:t>
            </a:r>
            <a:r>
              <a:rPr lang="ru-RU" altLang="uk-UA" sz="2000" dirty="0">
                <a:solidFill>
                  <a:srgbClr val="002949"/>
                </a:solidFill>
              </a:rPr>
              <a:t> в </a:t>
            </a:r>
            <a:r>
              <a:rPr lang="ru-RU" altLang="uk-UA" sz="2000" dirty="0" err="1">
                <a:solidFill>
                  <a:srgbClr val="002949"/>
                </a:solidFill>
              </a:rPr>
              <a:t>більшості</a:t>
            </a:r>
            <a:r>
              <a:rPr lang="ru-RU" altLang="uk-UA" sz="2000" dirty="0">
                <a:solidFill>
                  <a:srgbClr val="002949"/>
                </a:solidFill>
              </a:rPr>
              <a:t> </a:t>
            </a:r>
            <a:r>
              <a:rPr lang="ru-RU" altLang="uk-UA" sz="2000" dirty="0" err="1">
                <a:solidFill>
                  <a:srgbClr val="002949"/>
                </a:solidFill>
              </a:rPr>
              <a:t>країн</a:t>
            </a:r>
            <a:r>
              <a:rPr lang="ru-RU" altLang="uk-UA" sz="2000" dirty="0">
                <a:solidFill>
                  <a:srgbClr val="002949"/>
                </a:solidFill>
              </a:rPr>
              <a:t> </a:t>
            </a:r>
            <a:r>
              <a:rPr lang="ru-RU" altLang="uk-UA" sz="2000" dirty="0" err="1">
                <a:solidFill>
                  <a:srgbClr val="002949"/>
                </a:solidFill>
              </a:rPr>
              <a:t>Західної</a:t>
            </a:r>
            <a:r>
              <a:rPr lang="ru-RU" altLang="uk-UA" sz="2000" dirty="0">
                <a:solidFill>
                  <a:srgbClr val="002949"/>
                </a:solidFill>
              </a:rPr>
              <a:t> </a:t>
            </a:r>
            <a:r>
              <a:rPr lang="ru-RU" altLang="uk-UA" sz="2000" dirty="0" err="1">
                <a:solidFill>
                  <a:srgbClr val="002949"/>
                </a:solidFill>
              </a:rPr>
              <a:t>Європи</a:t>
            </a:r>
            <a:r>
              <a:rPr lang="ru-RU" altLang="uk-UA" sz="2000" dirty="0">
                <a:solidFill>
                  <a:srgbClr val="002949"/>
                </a:solidFill>
              </a:rPr>
              <a:t> </a:t>
            </a:r>
            <a:r>
              <a:rPr lang="ru-RU" altLang="uk-UA" sz="2000" dirty="0" err="1">
                <a:solidFill>
                  <a:srgbClr val="002949"/>
                </a:solidFill>
              </a:rPr>
              <a:t>запроваджено</a:t>
            </a:r>
            <a:r>
              <a:rPr lang="ru-RU" altLang="uk-UA" sz="2000" dirty="0">
                <a:solidFill>
                  <a:srgbClr val="002949"/>
                </a:solidFill>
              </a:rPr>
              <a:t> </a:t>
            </a:r>
            <a:r>
              <a:rPr lang="ru-RU" altLang="uk-UA" sz="2000" dirty="0" err="1">
                <a:solidFill>
                  <a:srgbClr val="002949"/>
                </a:solidFill>
              </a:rPr>
              <a:t>використання</a:t>
            </a:r>
            <a:r>
              <a:rPr lang="ru-RU" altLang="uk-UA" sz="2000" dirty="0">
                <a:solidFill>
                  <a:srgbClr val="002949"/>
                </a:solidFill>
              </a:rPr>
              <a:t> адвокатами (</a:t>
            </a:r>
            <a:r>
              <a:rPr lang="ru-RU" altLang="uk-UA" sz="2000" dirty="0" err="1">
                <a:solidFill>
                  <a:srgbClr val="002949"/>
                </a:solidFill>
              </a:rPr>
              <a:t>захисниками</a:t>
            </a:r>
            <a:r>
              <a:rPr lang="ru-RU" altLang="uk-UA" sz="2000" dirty="0">
                <a:solidFill>
                  <a:srgbClr val="002949"/>
                </a:solidFill>
              </a:rPr>
              <a:t>) </a:t>
            </a:r>
            <a:r>
              <a:rPr lang="ru-RU" altLang="uk-UA" sz="2000" dirty="0" err="1">
                <a:solidFill>
                  <a:srgbClr val="002949"/>
                </a:solidFill>
              </a:rPr>
              <a:t>мантій</a:t>
            </a:r>
            <a:r>
              <a:rPr lang="ru-RU" altLang="uk-UA" sz="2000" dirty="0">
                <a:solidFill>
                  <a:srgbClr val="002949"/>
                </a:solidFill>
              </a:rPr>
              <a:t> у судовому </a:t>
            </a:r>
            <a:r>
              <a:rPr lang="ru-RU" altLang="uk-UA" sz="2000" dirty="0" err="1">
                <a:solidFill>
                  <a:srgbClr val="002949"/>
                </a:solidFill>
              </a:rPr>
              <a:t>процесі</a:t>
            </a:r>
            <a:r>
              <a:rPr lang="ru-RU" altLang="uk-UA" sz="2000" dirty="0">
                <a:solidFill>
                  <a:srgbClr val="002949"/>
                </a:solidFill>
              </a:rPr>
              <a:t>, на </a:t>
            </a:r>
            <a:r>
              <a:rPr lang="ru-RU" altLang="uk-UA" sz="2000" dirty="0" err="1">
                <a:solidFill>
                  <a:srgbClr val="002949"/>
                </a:solidFill>
              </a:rPr>
              <a:t>теренах</a:t>
            </a:r>
            <a:r>
              <a:rPr lang="ru-RU" altLang="uk-UA" sz="2000" dirty="0">
                <a:solidFill>
                  <a:srgbClr val="002949"/>
                </a:solidFill>
              </a:rPr>
              <a:t> </a:t>
            </a:r>
            <a:r>
              <a:rPr lang="ru-RU" altLang="uk-UA" sz="2000" dirty="0" err="1">
                <a:solidFill>
                  <a:srgbClr val="002949"/>
                </a:solidFill>
              </a:rPr>
              <a:t>пострадянської</a:t>
            </a:r>
            <a:r>
              <a:rPr lang="ru-RU" altLang="uk-UA" sz="2000" dirty="0">
                <a:solidFill>
                  <a:srgbClr val="002949"/>
                </a:solidFill>
              </a:rPr>
              <a:t> </a:t>
            </a:r>
            <a:r>
              <a:rPr lang="ru-RU" altLang="uk-UA" sz="2000" dirty="0" err="1">
                <a:solidFill>
                  <a:srgbClr val="002949"/>
                </a:solidFill>
              </a:rPr>
              <a:t>правової</a:t>
            </a:r>
            <a:r>
              <a:rPr lang="ru-RU" altLang="uk-UA" sz="2000" dirty="0">
                <a:solidFill>
                  <a:srgbClr val="002949"/>
                </a:solidFill>
              </a:rPr>
              <a:t> </a:t>
            </a:r>
            <a:r>
              <a:rPr lang="ru-RU" altLang="uk-UA" sz="2000" dirty="0" err="1">
                <a:solidFill>
                  <a:srgbClr val="002949"/>
                </a:solidFill>
              </a:rPr>
              <a:t>системи</a:t>
            </a:r>
            <a:r>
              <a:rPr lang="ru-RU" altLang="uk-UA" sz="2000" dirty="0">
                <a:solidFill>
                  <a:srgbClr val="002949"/>
                </a:solidFill>
              </a:rPr>
              <a:t> </a:t>
            </a:r>
            <a:r>
              <a:rPr lang="ru-RU" altLang="uk-UA" sz="2000" dirty="0" err="1">
                <a:solidFill>
                  <a:srgbClr val="002949"/>
                </a:solidFill>
              </a:rPr>
              <a:t>існують</a:t>
            </a:r>
            <a:r>
              <a:rPr lang="ru-RU" altLang="uk-UA" sz="2000" dirty="0">
                <a:solidFill>
                  <a:srgbClr val="002949"/>
                </a:solidFill>
              </a:rPr>
              <a:t> </a:t>
            </a:r>
            <a:r>
              <a:rPr lang="ru-RU" altLang="uk-UA" sz="2000" dirty="0" err="1">
                <a:solidFill>
                  <a:srgbClr val="002949"/>
                </a:solidFill>
              </a:rPr>
              <a:t>позиції</a:t>
            </a:r>
            <a:r>
              <a:rPr lang="ru-RU" altLang="uk-UA" sz="2000" dirty="0">
                <a:solidFill>
                  <a:srgbClr val="002949"/>
                </a:solidFill>
              </a:rPr>
              <a:t> </a:t>
            </a:r>
            <a:r>
              <a:rPr lang="ru-RU" altLang="uk-UA" sz="2000" dirty="0" err="1">
                <a:solidFill>
                  <a:srgbClr val="002949"/>
                </a:solidFill>
              </a:rPr>
              <a:t>стосовно</a:t>
            </a:r>
            <a:r>
              <a:rPr lang="ru-RU" altLang="uk-UA" sz="2000" dirty="0">
                <a:solidFill>
                  <a:srgbClr val="002949"/>
                </a:solidFill>
              </a:rPr>
              <a:t> </a:t>
            </a:r>
            <a:r>
              <a:rPr lang="ru-RU" altLang="uk-UA" sz="2000" dirty="0" err="1">
                <a:solidFill>
                  <a:srgbClr val="002949"/>
                </a:solidFill>
              </a:rPr>
              <a:t>недоцільності</a:t>
            </a:r>
            <a:r>
              <a:rPr lang="ru-RU" altLang="uk-UA" sz="2000" dirty="0">
                <a:solidFill>
                  <a:srgbClr val="002949"/>
                </a:solidFill>
              </a:rPr>
              <a:t> </a:t>
            </a:r>
            <a:r>
              <a:rPr lang="ru-RU" altLang="uk-UA" sz="2000" dirty="0" err="1">
                <a:solidFill>
                  <a:srgbClr val="002949"/>
                </a:solidFill>
              </a:rPr>
              <a:t>мантій</a:t>
            </a:r>
            <a:r>
              <a:rPr lang="ru-RU" altLang="uk-UA" sz="2000" dirty="0">
                <a:solidFill>
                  <a:srgbClr val="002949"/>
                </a:solidFill>
              </a:rPr>
              <a:t> для </a:t>
            </a:r>
            <a:r>
              <a:rPr lang="ru-RU" altLang="uk-UA" sz="2000" dirty="0" err="1">
                <a:solidFill>
                  <a:srgbClr val="002949"/>
                </a:solidFill>
              </a:rPr>
              <a:t>інших</a:t>
            </a:r>
            <a:r>
              <a:rPr lang="ru-RU" altLang="uk-UA" sz="2000" dirty="0">
                <a:solidFill>
                  <a:srgbClr val="002949"/>
                </a:solidFill>
              </a:rPr>
              <a:t> </a:t>
            </a:r>
            <a:r>
              <a:rPr lang="ru-RU" altLang="uk-UA" sz="2000" dirty="0" err="1">
                <a:solidFill>
                  <a:srgbClr val="002949"/>
                </a:solidFill>
              </a:rPr>
              <a:t>учасників</a:t>
            </a:r>
            <a:r>
              <a:rPr lang="ru-RU" altLang="uk-UA" sz="2000" dirty="0">
                <a:solidFill>
                  <a:srgbClr val="002949"/>
                </a:solidFill>
              </a:rPr>
              <a:t> судового </a:t>
            </a:r>
            <a:r>
              <a:rPr lang="ru-RU" altLang="uk-UA" sz="2000" dirty="0" err="1">
                <a:solidFill>
                  <a:srgbClr val="002949"/>
                </a:solidFill>
              </a:rPr>
              <a:t>процесу</a:t>
            </a:r>
            <a:r>
              <a:rPr lang="ru-RU" altLang="uk-UA" sz="2000" dirty="0">
                <a:solidFill>
                  <a:srgbClr val="002949"/>
                </a:solidFill>
              </a:rPr>
              <a:t>, </a:t>
            </a:r>
            <a:r>
              <a:rPr lang="ru-RU" altLang="uk-UA" sz="2000" dirty="0" err="1">
                <a:solidFill>
                  <a:srgbClr val="002949"/>
                </a:solidFill>
              </a:rPr>
              <a:t>окрім</a:t>
            </a:r>
            <a:r>
              <a:rPr lang="ru-RU" altLang="uk-UA" sz="2000" dirty="0">
                <a:solidFill>
                  <a:srgbClr val="002949"/>
                </a:solidFill>
              </a:rPr>
              <a:t> </a:t>
            </a:r>
            <a:r>
              <a:rPr lang="ru-RU" altLang="uk-UA" sz="2000" dirty="0" err="1">
                <a:solidFill>
                  <a:srgbClr val="002949"/>
                </a:solidFill>
              </a:rPr>
              <a:t>суддів</a:t>
            </a:r>
            <a:r>
              <a:rPr lang="ru-RU" altLang="uk-UA" sz="2000" dirty="0">
                <a:solidFill>
                  <a:srgbClr val="002949"/>
                </a:solidFill>
              </a:rPr>
              <a:t>. </a:t>
            </a:r>
            <a:r>
              <a:rPr lang="ru-RU" altLang="uk-UA" sz="2000" dirty="0" err="1">
                <a:solidFill>
                  <a:srgbClr val="002949"/>
                </a:solidFill>
              </a:rPr>
              <a:t>Основні</a:t>
            </a:r>
            <a:r>
              <a:rPr lang="ru-RU" altLang="uk-UA" sz="2000" dirty="0">
                <a:solidFill>
                  <a:srgbClr val="002949"/>
                </a:solidFill>
              </a:rPr>
              <a:t> доводи при </a:t>
            </a:r>
            <a:r>
              <a:rPr lang="ru-RU" altLang="uk-UA" sz="2000" dirty="0" err="1">
                <a:solidFill>
                  <a:srgbClr val="002949"/>
                </a:solidFill>
              </a:rPr>
              <a:t>цьому</a:t>
            </a:r>
            <a:r>
              <a:rPr lang="ru-RU" altLang="uk-UA" sz="2000" dirty="0">
                <a:solidFill>
                  <a:srgbClr val="002949"/>
                </a:solidFill>
              </a:rPr>
              <a:t>: </a:t>
            </a:r>
            <a:r>
              <a:rPr lang="ru-RU" altLang="uk-UA" sz="2000" dirty="0" err="1">
                <a:solidFill>
                  <a:srgbClr val="002949"/>
                </a:solidFill>
              </a:rPr>
              <a:t>середньовічний</a:t>
            </a:r>
            <a:r>
              <a:rPr lang="ru-RU" altLang="uk-UA" sz="2000" dirty="0">
                <a:solidFill>
                  <a:srgbClr val="002949"/>
                </a:solidFill>
              </a:rPr>
              <a:t> </a:t>
            </a:r>
            <a:r>
              <a:rPr lang="ru-RU" altLang="uk-UA" sz="2000" dirty="0" err="1">
                <a:solidFill>
                  <a:srgbClr val="002949"/>
                </a:solidFill>
              </a:rPr>
              <a:t>атавізм</a:t>
            </a:r>
            <a:r>
              <a:rPr lang="ru-RU" altLang="uk-UA" sz="2000" dirty="0">
                <a:solidFill>
                  <a:srgbClr val="002949"/>
                </a:solidFill>
              </a:rPr>
              <a:t>, </a:t>
            </a:r>
            <a:r>
              <a:rPr lang="ru-RU" altLang="uk-UA" sz="2000" dirty="0" err="1">
                <a:solidFill>
                  <a:srgbClr val="002949"/>
                </a:solidFill>
              </a:rPr>
              <a:t>незручності</a:t>
            </a:r>
            <a:r>
              <a:rPr lang="ru-RU" altLang="uk-UA" sz="2000" dirty="0">
                <a:solidFill>
                  <a:srgbClr val="002949"/>
                </a:solidFill>
              </a:rPr>
              <a:t> в </a:t>
            </a:r>
            <a:r>
              <a:rPr lang="ru-RU" altLang="uk-UA" sz="2000" dirty="0" err="1">
                <a:solidFill>
                  <a:srgbClr val="002949"/>
                </a:solidFill>
              </a:rPr>
              <a:t>переодяганні</a:t>
            </a:r>
            <a:r>
              <a:rPr lang="ru-RU" altLang="uk-UA" sz="2000" dirty="0">
                <a:solidFill>
                  <a:srgbClr val="002949"/>
                </a:solidFill>
              </a:rPr>
              <a:t> поза межами </a:t>
            </a:r>
            <a:r>
              <a:rPr lang="ru-RU" altLang="uk-UA" sz="2000" dirty="0" err="1">
                <a:solidFill>
                  <a:srgbClr val="002949"/>
                </a:solidFill>
              </a:rPr>
              <a:t>власного</a:t>
            </a:r>
            <a:r>
              <a:rPr lang="ru-RU" altLang="uk-UA" sz="2000" dirty="0">
                <a:solidFill>
                  <a:srgbClr val="002949"/>
                </a:solidFill>
              </a:rPr>
              <a:t> </a:t>
            </a:r>
            <a:r>
              <a:rPr lang="ru-RU" altLang="uk-UA" sz="2000" dirty="0" err="1">
                <a:solidFill>
                  <a:srgbClr val="002949"/>
                </a:solidFill>
              </a:rPr>
              <a:t>офісу</a:t>
            </a:r>
            <a:r>
              <a:rPr lang="ru-RU" altLang="uk-UA" sz="2000" dirty="0">
                <a:solidFill>
                  <a:srgbClr val="002949"/>
                </a:solidFill>
              </a:rPr>
              <a:t>, </a:t>
            </a:r>
            <a:r>
              <a:rPr lang="ru-RU" altLang="uk-UA" sz="2000" dirty="0" err="1">
                <a:solidFill>
                  <a:srgbClr val="002949"/>
                </a:solidFill>
              </a:rPr>
              <a:t>необхідність</a:t>
            </a:r>
            <a:r>
              <a:rPr lang="ru-RU" altLang="uk-UA" sz="2000" dirty="0">
                <a:solidFill>
                  <a:srgbClr val="002949"/>
                </a:solidFill>
              </a:rPr>
              <a:t> </a:t>
            </a:r>
            <a:r>
              <a:rPr lang="ru-RU" altLang="uk-UA" sz="2000" dirty="0" err="1">
                <a:solidFill>
                  <a:srgbClr val="002949"/>
                </a:solidFill>
              </a:rPr>
              <a:t>носіння</a:t>
            </a:r>
            <a:r>
              <a:rPr lang="ru-RU" altLang="uk-UA" sz="2000" dirty="0">
                <a:solidFill>
                  <a:srgbClr val="002949"/>
                </a:solidFill>
              </a:rPr>
              <a:t> </a:t>
            </a:r>
            <a:r>
              <a:rPr lang="ru-RU" altLang="uk-UA" sz="2000" dirty="0" err="1">
                <a:solidFill>
                  <a:srgbClr val="002949"/>
                </a:solidFill>
              </a:rPr>
              <a:t>спеціального</a:t>
            </a:r>
            <a:r>
              <a:rPr lang="ru-RU" altLang="uk-UA" sz="2000" dirty="0">
                <a:solidFill>
                  <a:srgbClr val="002949"/>
                </a:solidFill>
              </a:rPr>
              <a:t> кофра для </a:t>
            </a:r>
            <a:r>
              <a:rPr lang="ru-RU" altLang="uk-UA" sz="2000" dirty="0" err="1">
                <a:solidFill>
                  <a:srgbClr val="002949"/>
                </a:solidFill>
              </a:rPr>
              <a:t>мантії</a:t>
            </a:r>
            <a:r>
              <a:rPr lang="ru-RU" altLang="uk-UA" sz="2000" dirty="0">
                <a:solidFill>
                  <a:srgbClr val="002949"/>
                </a:solidFill>
              </a:rPr>
              <a:t>, </a:t>
            </a:r>
            <a:r>
              <a:rPr lang="ru-RU" altLang="uk-UA" sz="2000" dirty="0" err="1">
                <a:solidFill>
                  <a:srgbClr val="002949"/>
                </a:solidFill>
              </a:rPr>
              <a:t>особливості</a:t>
            </a:r>
            <a:r>
              <a:rPr lang="ru-RU" altLang="uk-UA" sz="2000" dirty="0">
                <a:solidFill>
                  <a:srgbClr val="002949"/>
                </a:solidFill>
              </a:rPr>
              <a:t> </a:t>
            </a:r>
            <a:r>
              <a:rPr lang="ru-RU" altLang="uk-UA" sz="2000" dirty="0" err="1">
                <a:solidFill>
                  <a:srgbClr val="002949"/>
                </a:solidFill>
              </a:rPr>
              <a:t>кліматичних</a:t>
            </a:r>
            <a:r>
              <a:rPr lang="ru-RU" altLang="uk-UA" sz="2000" dirty="0">
                <a:solidFill>
                  <a:srgbClr val="002949"/>
                </a:solidFill>
              </a:rPr>
              <a:t> умов </a:t>
            </a:r>
            <a:r>
              <a:rPr lang="ru-RU" altLang="uk-UA" sz="2000" dirty="0" err="1">
                <a:solidFill>
                  <a:srgbClr val="002949"/>
                </a:solidFill>
              </a:rPr>
              <a:t>тощо</a:t>
            </a:r>
            <a:r>
              <a:rPr lang="ru-RU" altLang="uk-UA" sz="2000" dirty="0">
                <a:solidFill>
                  <a:srgbClr val="002949"/>
                </a:solidFill>
              </a:rPr>
              <a:t>. </a:t>
            </a:r>
            <a:r>
              <a:rPr lang="ru-RU" altLang="uk-UA" sz="2000" dirty="0" err="1">
                <a:solidFill>
                  <a:srgbClr val="002949"/>
                </a:solidFill>
              </a:rPr>
              <a:t>Основний</a:t>
            </a:r>
            <a:r>
              <a:rPr lang="ru-RU" altLang="uk-UA" sz="2000" dirty="0">
                <a:solidFill>
                  <a:srgbClr val="002949"/>
                </a:solidFill>
              </a:rPr>
              <a:t> аргумент </a:t>
            </a:r>
            <a:r>
              <a:rPr lang="ru-RU" altLang="uk-UA" sz="2000" dirty="0" err="1">
                <a:solidFill>
                  <a:srgbClr val="002949"/>
                </a:solidFill>
              </a:rPr>
              <a:t>прибічників</a:t>
            </a:r>
            <a:r>
              <a:rPr lang="ru-RU" altLang="uk-UA" sz="2000" dirty="0">
                <a:solidFill>
                  <a:srgbClr val="002949"/>
                </a:solidFill>
              </a:rPr>
              <a:t> </a:t>
            </a:r>
            <a:r>
              <a:rPr lang="ru-RU" altLang="uk-UA" sz="2000" dirty="0" err="1">
                <a:solidFill>
                  <a:srgbClr val="002949"/>
                </a:solidFill>
              </a:rPr>
              <a:t>запровадження</a:t>
            </a:r>
            <a:r>
              <a:rPr lang="ru-RU" altLang="uk-UA" sz="2000" dirty="0">
                <a:solidFill>
                  <a:srgbClr val="002949"/>
                </a:solidFill>
              </a:rPr>
              <a:t> </a:t>
            </a:r>
            <a:r>
              <a:rPr lang="ru-RU" altLang="uk-UA" sz="2000" dirty="0" err="1">
                <a:solidFill>
                  <a:srgbClr val="002949"/>
                </a:solidFill>
              </a:rPr>
              <a:t>адвокатських</a:t>
            </a:r>
            <a:r>
              <a:rPr lang="ru-RU" altLang="uk-UA" sz="2000" dirty="0">
                <a:solidFill>
                  <a:srgbClr val="002949"/>
                </a:solidFill>
              </a:rPr>
              <a:t> </a:t>
            </a:r>
            <a:r>
              <a:rPr lang="ru-RU" altLang="uk-UA" sz="2000" dirty="0" err="1">
                <a:solidFill>
                  <a:srgbClr val="002949"/>
                </a:solidFill>
              </a:rPr>
              <a:t>мантій</a:t>
            </a:r>
            <a:r>
              <a:rPr lang="ru-RU" altLang="uk-UA" sz="2000" dirty="0">
                <a:solidFill>
                  <a:srgbClr val="002949"/>
                </a:solidFill>
              </a:rPr>
              <a:t>: </a:t>
            </a:r>
            <a:r>
              <a:rPr lang="ru-RU" altLang="uk-UA" sz="2000" dirty="0" err="1">
                <a:solidFill>
                  <a:srgbClr val="002949"/>
                </a:solidFill>
              </a:rPr>
              <a:t>наявність</a:t>
            </a:r>
            <a:r>
              <a:rPr lang="ru-RU" altLang="uk-UA" sz="2000" dirty="0">
                <a:solidFill>
                  <a:srgbClr val="002949"/>
                </a:solidFill>
              </a:rPr>
              <a:t> </a:t>
            </a:r>
            <a:r>
              <a:rPr lang="ru-RU" altLang="uk-UA" sz="2000" dirty="0" err="1">
                <a:solidFill>
                  <a:srgbClr val="002949"/>
                </a:solidFill>
              </a:rPr>
              <a:t>мантій</a:t>
            </a:r>
            <a:r>
              <a:rPr lang="ru-RU" altLang="uk-UA" sz="2000" dirty="0">
                <a:solidFill>
                  <a:srgbClr val="002949"/>
                </a:solidFill>
              </a:rPr>
              <a:t> у </a:t>
            </a:r>
            <a:r>
              <a:rPr lang="ru-RU" altLang="uk-UA" sz="2000" dirty="0" err="1">
                <a:solidFill>
                  <a:srgbClr val="002949"/>
                </a:solidFill>
              </a:rPr>
              <a:t>інших</a:t>
            </a:r>
            <a:r>
              <a:rPr lang="ru-RU" altLang="uk-UA" sz="2000" dirty="0">
                <a:solidFill>
                  <a:srgbClr val="002949"/>
                </a:solidFill>
              </a:rPr>
              <a:t> </a:t>
            </a:r>
            <a:r>
              <a:rPr lang="ru-RU" altLang="uk-UA" sz="2000" dirty="0" err="1">
                <a:solidFill>
                  <a:srgbClr val="002949"/>
                </a:solidFill>
              </a:rPr>
              <a:t>учасників</a:t>
            </a:r>
            <a:r>
              <a:rPr lang="ru-RU" altLang="uk-UA" sz="2000" dirty="0">
                <a:solidFill>
                  <a:srgbClr val="002949"/>
                </a:solidFill>
              </a:rPr>
              <a:t> судового </a:t>
            </a:r>
            <a:r>
              <a:rPr lang="ru-RU" altLang="uk-UA" sz="2000" dirty="0" err="1">
                <a:solidFill>
                  <a:srgbClr val="002949"/>
                </a:solidFill>
              </a:rPr>
              <a:t>процесу</a:t>
            </a:r>
            <a:r>
              <a:rPr lang="ru-RU" altLang="uk-UA" sz="2000" dirty="0">
                <a:solidFill>
                  <a:srgbClr val="002949"/>
                </a:solidFill>
              </a:rPr>
              <a:t> </a:t>
            </a:r>
            <a:r>
              <a:rPr lang="ru-RU" altLang="uk-UA" sz="2000" dirty="0" err="1">
                <a:solidFill>
                  <a:srgbClr val="002949"/>
                </a:solidFill>
              </a:rPr>
              <a:t>підкреслюватиме</a:t>
            </a:r>
            <a:r>
              <a:rPr lang="ru-RU" altLang="uk-UA" sz="2000" dirty="0">
                <a:solidFill>
                  <a:srgbClr val="002949"/>
                </a:solidFill>
              </a:rPr>
              <a:t> </a:t>
            </a:r>
            <a:r>
              <a:rPr lang="ru-RU" altLang="uk-UA" sz="2000" dirty="0" err="1">
                <a:solidFill>
                  <a:srgbClr val="002949"/>
                </a:solidFill>
              </a:rPr>
              <a:t>рівність</a:t>
            </a:r>
            <a:r>
              <a:rPr lang="ru-RU" altLang="uk-UA" sz="2000" dirty="0">
                <a:solidFill>
                  <a:srgbClr val="002949"/>
                </a:solidFill>
              </a:rPr>
              <a:t> </a:t>
            </a:r>
            <a:r>
              <a:rPr lang="ru-RU" altLang="uk-UA" sz="2000" dirty="0" err="1">
                <a:solidFill>
                  <a:srgbClr val="002949"/>
                </a:solidFill>
              </a:rPr>
              <a:t>усіх</a:t>
            </a:r>
            <a:r>
              <a:rPr lang="ru-RU" altLang="uk-UA" sz="2000" dirty="0">
                <a:solidFill>
                  <a:srgbClr val="002949"/>
                </a:solidFill>
              </a:rPr>
              <a:t> </a:t>
            </a:r>
            <a:r>
              <a:rPr lang="ru-RU" altLang="uk-UA" sz="2000" dirty="0" err="1">
                <a:solidFill>
                  <a:srgbClr val="002949"/>
                </a:solidFill>
              </a:rPr>
              <a:t>учасників</a:t>
            </a:r>
            <a:r>
              <a:rPr lang="ru-RU" altLang="uk-UA" sz="2000" dirty="0">
                <a:solidFill>
                  <a:srgbClr val="002949"/>
                </a:solidFill>
              </a:rPr>
              <a:t> судового </a:t>
            </a:r>
            <a:r>
              <a:rPr lang="ru-RU" altLang="uk-UA" sz="2000" dirty="0" err="1">
                <a:solidFill>
                  <a:srgbClr val="002949"/>
                </a:solidFill>
              </a:rPr>
              <a:t>засідання</a:t>
            </a:r>
            <a:r>
              <a:rPr lang="ru-RU" altLang="uk-UA" sz="2000" dirty="0">
                <a:solidFill>
                  <a:srgbClr val="002949"/>
                </a:solidFill>
              </a:rPr>
              <a:t> перед законом та </a:t>
            </a:r>
            <a:r>
              <a:rPr lang="ru-RU" altLang="uk-UA" sz="2000" dirty="0" err="1">
                <a:solidFill>
                  <a:srgbClr val="002949"/>
                </a:solidFill>
              </a:rPr>
              <a:t>створюватиме</a:t>
            </a:r>
            <a:r>
              <a:rPr lang="ru-RU" altLang="uk-UA" sz="2000" dirty="0">
                <a:solidFill>
                  <a:srgbClr val="002949"/>
                </a:solidFill>
              </a:rPr>
              <a:t> атмосферу </a:t>
            </a:r>
            <a:r>
              <a:rPr lang="ru-RU" altLang="uk-UA" sz="2000" dirty="0" err="1">
                <a:solidFill>
                  <a:srgbClr val="002949"/>
                </a:solidFill>
              </a:rPr>
              <a:t>урочистості</a:t>
            </a:r>
            <a:r>
              <a:rPr lang="ru-RU" altLang="uk-UA" sz="2000" dirty="0">
                <a:solidFill>
                  <a:srgbClr val="002949"/>
                </a:solidFill>
              </a:rPr>
              <a:t> </a:t>
            </a:r>
            <a:r>
              <a:rPr lang="ru-RU" altLang="uk-UA" sz="2000" dirty="0" err="1">
                <a:solidFill>
                  <a:srgbClr val="002949"/>
                </a:solidFill>
              </a:rPr>
              <a:t>під</a:t>
            </a:r>
            <a:r>
              <a:rPr lang="ru-RU" altLang="uk-UA" sz="2000" dirty="0">
                <a:solidFill>
                  <a:srgbClr val="002949"/>
                </a:solidFill>
              </a:rPr>
              <a:t> час </a:t>
            </a:r>
            <a:r>
              <a:rPr lang="ru-RU" altLang="uk-UA" sz="2000" dirty="0" err="1">
                <a:solidFill>
                  <a:srgbClr val="002949"/>
                </a:solidFill>
              </a:rPr>
              <a:t>здійснення</a:t>
            </a:r>
            <a:r>
              <a:rPr lang="ru-RU" altLang="uk-UA" sz="2000" dirty="0">
                <a:solidFill>
                  <a:srgbClr val="002949"/>
                </a:solidFill>
              </a:rPr>
              <a:t> </a:t>
            </a:r>
            <a:r>
              <a:rPr lang="ru-RU" altLang="uk-UA" sz="2000" dirty="0" err="1">
                <a:solidFill>
                  <a:srgbClr val="002949"/>
                </a:solidFill>
              </a:rPr>
              <a:t>правосуддя</a:t>
            </a:r>
            <a:r>
              <a:rPr lang="ru-RU" altLang="uk-UA" sz="2000" dirty="0">
                <a:solidFill>
                  <a:srgbClr val="002949"/>
                </a:solidFill>
              </a:rPr>
              <a:t>.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6" y="466722"/>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Гаврилюк Світлана. </a:t>
            </a:r>
            <a:r>
              <a:rPr lang="ru-RU" altLang="uk-UA" sz="2200" dirty="0" err="1">
                <a:solidFill>
                  <a:srgbClr val="004E9E"/>
                </a:solidFill>
              </a:rPr>
              <a:t>Мантія</a:t>
            </a:r>
            <a:r>
              <a:rPr lang="ru-RU" altLang="uk-UA" sz="2200" dirty="0">
                <a:solidFill>
                  <a:srgbClr val="004E9E"/>
                </a:solidFill>
              </a:rPr>
              <a:t> як </a:t>
            </a:r>
            <a:r>
              <a:rPr lang="ru-RU" altLang="uk-UA" sz="2200" dirty="0" err="1">
                <a:solidFill>
                  <a:srgbClr val="004E9E"/>
                </a:solidFill>
              </a:rPr>
              <a:t>невід’ємний</a:t>
            </a:r>
            <a:r>
              <a:rPr lang="ru-RU" altLang="uk-UA" sz="2200" dirty="0">
                <a:solidFill>
                  <a:srgbClr val="004E9E"/>
                </a:solidFill>
              </a:rPr>
              <a:t> атрибут </a:t>
            </a:r>
            <a:r>
              <a:rPr lang="ru-RU" altLang="uk-UA" sz="2200" dirty="0" err="1">
                <a:solidFill>
                  <a:srgbClr val="004E9E"/>
                </a:solidFill>
              </a:rPr>
              <a:t>судової</a:t>
            </a:r>
            <a:r>
              <a:rPr lang="ru-RU" altLang="uk-UA" sz="2200" dirty="0">
                <a:solidFill>
                  <a:srgbClr val="004E9E"/>
                </a:solidFill>
              </a:rPr>
              <a:t> </a:t>
            </a:r>
            <a:r>
              <a:rPr lang="ru-RU" altLang="uk-UA" sz="2200" dirty="0" err="1">
                <a:solidFill>
                  <a:srgbClr val="004E9E"/>
                </a:solidFill>
              </a:rPr>
              <a:t>влади</a:t>
            </a:r>
            <a:r>
              <a:rPr lang="ru-RU" altLang="uk-UA" sz="2200" dirty="0">
                <a:solidFill>
                  <a:srgbClr val="004E9E"/>
                </a:solidFill>
              </a:rPr>
              <a:t>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37</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52416892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312059" y="1359007"/>
            <a:ext cx="11292565" cy="41549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endParaRPr lang="ru-RU" altLang="uk-UA" sz="2100" dirty="0"/>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7" y="475035"/>
            <a:ext cx="11189246" cy="160043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dirty="0">
                <a:solidFill>
                  <a:srgbClr val="004E9E"/>
                </a:solidFill>
              </a:rPr>
              <a:t>Зозуля </a:t>
            </a:r>
            <a:r>
              <a:rPr lang="ru-RU" altLang="uk-UA" sz="2200" dirty="0" err="1">
                <a:solidFill>
                  <a:srgbClr val="004E9E"/>
                </a:solidFill>
              </a:rPr>
              <a:t>Наталія</a:t>
            </a:r>
            <a:r>
              <a:rPr lang="ru-RU" altLang="uk-UA" sz="2200" dirty="0">
                <a:solidFill>
                  <a:srgbClr val="004E9E"/>
                </a:solidFill>
              </a:rPr>
              <a:t>. </a:t>
            </a:r>
            <a:r>
              <a:rPr lang="ru-RU" altLang="uk-UA" sz="2200" dirty="0" err="1">
                <a:solidFill>
                  <a:srgbClr val="004E9E"/>
                </a:solidFill>
              </a:rPr>
              <a:t>Мантії</a:t>
            </a:r>
            <a:r>
              <a:rPr lang="ru-RU" altLang="uk-UA" sz="2200" dirty="0">
                <a:solidFill>
                  <a:srgbClr val="004E9E"/>
                </a:solidFill>
              </a:rPr>
              <a:t> для </a:t>
            </a:r>
            <a:r>
              <a:rPr lang="ru-RU" altLang="uk-UA" sz="2200" dirty="0" err="1">
                <a:solidFill>
                  <a:srgbClr val="004E9E"/>
                </a:solidFill>
              </a:rPr>
              <a:t>адвокатів</a:t>
            </a:r>
            <a:r>
              <a:rPr lang="ru-RU" altLang="uk-UA" sz="2200" dirty="0">
                <a:solidFill>
                  <a:srgbClr val="004E9E"/>
                </a:solidFill>
              </a:rPr>
              <a:t> та </a:t>
            </a:r>
            <a:r>
              <a:rPr lang="ru-RU" altLang="uk-UA" sz="2200" dirty="0" err="1">
                <a:solidFill>
                  <a:srgbClr val="004E9E"/>
                </a:solidFill>
              </a:rPr>
              <a:t>прокурорів</a:t>
            </a:r>
            <a:r>
              <a:rPr lang="ru-RU" altLang="uk-UA" sz="2200" dirty="0">
                <a:solidFill>
                  <a:srgbClr val="004E9E"/>
                </a:solidFill>
              </a:rPr>
              <a:t>: </a:t>
            </a:r>
            <a:r>
              <a:rPr lang="ru-RU" altLang="uk-UA" sz="2200" dirty="0" err="1">
                <a:solidFill>
                  <a:srgbClr val="004E9E"/>
                </a:solidFill>
              </a:rPr>
              <a:t>недоречний</a:t>
            </a:r>
            <a:r>
              <a:rPr lang="ru-RU" altLang="uk-UA" sz="2200" dirty="0">
                <a:solidFill>
                  <a:srgbClr val="004E9E"/>
                </a:solidFill>
              </a:rPr>
              <a:t> </a:t>
            </a:r>
            <a:r>
              <a:rPr lang="ru-RU" altLang="uk-UA" sz="2200" dirty="0" err="1">
                <a:solidFill>
                  <a:srgbClr val="004E9E"/>
                </a:solidFill>
              </a:rPr>
              <a:t>церемоніал</a:t>
            </a:r>
            <a:r>
              <a:rPr lang="ru-RU" altLang="uk-UA" sz="2200" dirty="0">
                <a:solidFill>
                  <a:srgbClr val="004E9E"/>
                </a:solidFill>
              </a:rPr>
              <a:t> </a:t>
            </a:r>
            <a:r>
              <a:rPr lang="ru-RU" altLang="uk-UA" sz="2200" dirty="0" err="1">
                <a:solidFill>
                  <a:srgbClr val="004E9E"/>
                </a:solidFill>
              </a:rPr>
              <a:t>чи</a:t>
            </a:r>
            <a:r>
              <a:rPr lang="ru-RU" altLang="uk-UA" sz="2200" dirty="0">
                <a:solidFill>
                  <a:srgbClr val="004E9E"/>
                </a:solidFill>
              </a:rPr>
              <a:t> </a:t>
            </a:r>
            <a:r>
              <a:rPr lang="ru-RU" altLang="uk-UA" sz="2200" dirty="0" err="1">
                <a:solidFill>
                  <a:srgbClr val="004E9E"/>
                </a:solidFill>
              </a:rPr>
              <a:t>необхідний</a:t>
            </a:r>
            <a:r>
              <a:rPr lang="ru-RU" altLang="uk-UA" sz="2200" dirty="0">
                <a:solidFill>
                  <a:srgbClr val="004E9E"/>
                </a:solidFill>
              </a:rPr>
              <a:t> </a:t>
            </a:r>
            <a:r>
              <a:rPr lang="ru-RU" altLang="uk-UA" sz="2200" dirty="0" err="1">
                <a:solidFill>
                  <a:srgbClr val="004E9E"/>
                </a:solidFill>
              </a:rPr>
              <a:t>елемент</a:t>
            </a:r>
            <a:r>
              <a:rPr lang="ru-RU" altLang="uk-UA" sz="2200" dirty="0">
                <a:solidFill>
                  <a:srgbClr val="004E9E"/>
                </a:solidFill>
              </a:rPr>
              <a:t> судового </a:t>
            </a:r>
            <a:r>
              <a:rPr lang="ru-RU" altLang="uk-UA" sz="2200" dirty="0" err="1">
                <a:solidFill>
                  <a:srgbClr val="004E9E"/>
                </a:solidFill>
              </a:rPr>
              <a:t>процесу</a:t>
            </a:r>
            <a:r>
              <a:rPr lang="ru-RU" altLang="uk-UA" sz="2200" dirty="0">
                <a:solidFill>
                  <a:srgbClr val="004E9E"/>
                </a:solidFill>
              </a:rPr>
              <a:t> </a:t>
            </a:r>
          </a:p>
          <a:p>
            <a:pPr algn="just">
              <a:lnSpc>
                <a:spcPct val="100000"/>
              </a:lnSpc>
              <a:spcBef>
                <a:spcPct val="0"/>
              </a:spcBef>
              <a:spcAft>
                <a:spcPts val="1200"/>
              </a:spcAft>
              <a:buNone/>
            </a:pPr>
            <a:r>
              <a:rPr lang="en-US" altLang="uk-UA" sz="2200" u="sng" dirty="0">
                <a:solidFill>
                  <a:srgbClr val="004E9E"/>
                </a:solidFill>
                <a:hlinkClick r:id="rId2"/>
              </a:rPr>
              <a:t>https://ukrainepravo.com/scientific-thought/legal_analyst/mantii-dlya-advokativ-ta-prokuroriv-nedorechniy-tseremonial-chi-neobkhidniy-element-sudovogo-protses/</a:t>
            </a:r>
            <a:r>
              <a:rPr lang="uk-UA" altLang="uk-UA" sz="2200" u="sng" dirty="0">
                <a:solidFill>
                  <a:srgbClr val="004E9E"/>
                </a:solidFill>
              </a:rPr>
              <a:t> </a:t>
            </a:r>
            <a:r>
              <a:rPr lang="en-US" altLang="uk-UA" sz="2200" u="sng" dirty="0">
                <a:solidFill>
                  <a:srgbClr val="004E9E"/>
                </a:solidFill>
              </a:rPr>
              <a:t> </a:t>
            </a:r>
            <a:endParaRPr lang="ru-RU" altLang="uk-UA" sz="2200" u="sng" dirty="0">
              <a:solidFill>
                <a:srgbClr val="004E9E"/>
              </a:solidFill>
            </a:endParaRPr>
          </a:p>
        </p:txBody>
      </p:sp>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485797" y="2175273"/>
            <a:ext cx="11189246" cy="281615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Суддівська мантія - не примха і не просто спецодяг. Вона є одним з символів державної влади. Виникнення мантії походить в глиб століть. </a:t>
            </a: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Мантія дисциплінує не тільки учасників процесу, а й самих суддів, тому що нагадує їм про те, що під час відправлення правосуддя вони перестають бути звичайними людьми з притаманними їм пристрастями та емоціями. </a:t>
            </a: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Мантія нібито закликає забути про все, крім закону та справедливості, не керуватись почуттями. </a:t>
            </a: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Мантію одягає не жінка чи чоловік. Мантію одягає суддя! </a:t>
            </a: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en-US" sz="1400" dirty="0">
                <a:solidFill>
                  <a:srgbClr val="002949"/>
                </a:solidFill>
              </a:rPr>
              <a:t>3</a:t>
            </a:r>
            <a:r>
              <a:rPr lang="uk-UA" sz="1400" dirty="0">
                <a:solidFill>
                  <a:srgbClr val="002949"/>
                </a:solidFill>
              </a:rPr>
              <a:t>8</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30561425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3" y="476837"/>
            <a:ext cx="11209380" cy="76944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Зозуля </a:t>
            </a:r>
            <a:r>
              <a:rPr lang="ru-RU" altLang="uk-UA" sz="2200" dirty="0" err="1">
                <a:solidFill>
                  <a:srgbClr val="004E9E"/>
                </a:solidFill>
              </a:rPr>
              <a:t>Наталія</a:t>
            </a:r>
            <a:r>
              <a:rPr lang="ru-RU" altLang="uk-UA" sz="2200" dirty="0">
                <a:solidFill>
                  <a:srgbClr val="004E9E"/>
                </a:solidFill>
              </a:rPr>
              <a:t>. </a:t>
            </a:r>
            <a:r>
              <a:rPr lang="ru-RU" altLang="uk-UA" sz="2200" dirty="0" err="1">
                <a:solidFill>
                  <a:srgbClr val="004E9E"/>
                </a:solidFill>
              </a:rPr>
              <a:t>Мантії</a:t>
            </a:r>
            <a:r>
              <a:rPr lang="ru-RU" altLang="uk-UA" sz="2200" dirty="0">
                <a:solidFill>
                  <a:srgbClr val="004E9E"/>
                </a:solidFill>
              </a:rPr>
              <a:t> для </a:t>
            </a:r>
            <a:r>
              <a:rPr lang="ru-RU" altLang="uk-UA" sz="2200" dirty="0" err="1">
                <a:solidFill>
                  <a:srgbClr val="004E9E"/>
                </a:solidFill>
              </a:rPr>
              <a:t>адвокатів</a:t>
            </a:r>
            <a:r>
              <a:rPr lang="ru-RU" altLang="uk-UA" sz="2200" dirty="0">
                <a:solidFill>
                  <a:srgbClr val="004E9E"/>
                </a:solidFill>
              </a:rPr>
              <a:t> та </a:t>
            </a:r>
            <a:r>
              <a:rPr lang="ru-RU" altLang="uk-UA" sz="2200" dirty="0" err="1">
                <a:solidFill>
                  <a:srgbClr val="004E9E"/>
                </a:solidFill>
              </a:rPr>
              <a:t>прокурорів</a:t>
            </a:r>
            <a:r>
              <a:rPr lang="ru-RU" altLang="uk-UA" sz="2200" dirty="0">
                <a:solidFill>
                  <a:srgbClr val="004E9E"/>
                </a:solidFill>
              </a:rPr>
              <a:t>: </a:t>
            </a:r>
            <a:r>
              <a:rPr lang="ru-RU" altLang="uk-UA" sz="2200" dirty="0" err="1">
                <a:solidFill>
                  <a:srgbClr val="004E9E"/>
                </a:solidFill>
              </a:rPr>
              <a:t>недоречний</a:t>
            </a:r>
            <a:r>
              <a:rPr lang="ru-RU" altLang="uk-UA" sz="2200" dirty="0">
                <a:solidFill>
                  <a:srgbClr val="004E9E"/>
                </a:solidFill>
              </a:rPr>
              <a:t> </a:t>
            </a:r>
            <a:r>
              <a:rPr lang="ru-RU" altLang="uk-UA" sz="2200" dirty="0" err="1">
                <a:solidFill>
                  <a:srgbClr val="004E9E"/>
                </a:solidFill>
              </a:rPr>
              <a:t>церемоніал</a:t>
            </a:r>
            <a:r>
              <a:rPr lang="ru-RU" altLang="uk-UA" sz="2200" dirty="0">
                <a:solidFill>
                  <a:srgbClr val="004E9E"/>
                </a:solidFill>
              </a:rPr>
              <a:t> </a:t>
            </a:r>
            <a:r>
              <a:rPr lang="ru-RU" altLang="uk-UA" sz="2200" dirty="0" err="1">
                <a:solidFill>
                  <a:srgbClr val="004E9E"/>
                </a:solidFill>
              </a:rPr>
              <a:t>чи</a:t>
            </a:r>
            <a:r>
              <a:rPr lang="ru-RU" altLang="uk-UA" sz="2200" dirty="0">
                <a:solidFill>
                  <a:srgbClr val="004E9E"/>
                </a:solidFill>
              </a:rPr>
              <a:t> </a:t>
            </a:r>
            <a:r>
              <a:rPr lang="ru-RU" altLang="uk-UA" sz="2200" dirty="0" err="1">
                <a:solidFill>
                  <a:srgbClr val="004E9E"/>
                </a:solidFill>
              </a:rPr>
              <a:t>необхідний</a:t>
            </a:r>
            <a:r>
              <a:rPr lang="ru-RU" altLang="uk-UA" sz="2200" dirty="0">
                <a:solidFill>
                  <a:srgbClr val="004E9E"/>
                </a:solidFill>
              </a:rPr>
              <a:t> </a:t>
            </a:r>
            <a:r>
              <a:rPr lang="ru-RU" altLang="uk-UA" sz="2200" dirty="0" err="1">
                <a:solidFill>
                  <a:srgbClr val="004E9E"/>
                </a:solidFill>
              </a:rPr>
              <a:t>елемент</a:t>
            </a:r>
            <a:r>
              <a:rPr lang="ru-RU" altLang="uk-UA" sz="2200" dirty="0">
                <a:solidFill>
                  <a:srgbClr val="004E9E"/>
                </a:solidFill>
              </a:rPr>
              <a:t> судового </a:t>
            </a:r>
            <a:r>
              <a:rPr lang="ru-RU" altLang="uk-UA" sz="2200" dirty="0" err="1">
                <a:solidFill>
                  <a:srgbClr val="004E9E"/>
                </a:solidFill>
              </a:rPr>
              <a:t>процесу</a:t>
            </a:r>
            <a:r>
              <a:rPr lang="ru-RU" altLang="uk-UA" sz="2200" dirty="0">
                <a:solidFill>
                  <a:srgbClr val="004E9E"/>
                </a:solidFill>
              </a:rPr>
              <a:t> </a:t>
            </a:r>
          </a:p>
        </p:txBody>
      </p:sp>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476653" y="1246278"/>
            <a:ext cx="11127973" cy="380104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До </a:t>
            </a:r>
            <a:r>
              <a:rPr lang="ru-RU" altLang="uk-UA" sz="2100" dirty="0" err="1">
                <a:solidFill>
                  <a:srgbClr val="002949"/>
                </a:solidFill>
              </a:rPr>
              <a:t>прийняття</a:t>
            </a:r>
            <a:r>
              <a:rPr lang="ru-RU" altLang="uk-UA" sz="2100" dirty="0">
                <a:solidFill>
                  <a:srgbClr val="002949"/>
                </a:solidFill>
              </a:rPr>
              <a:t> Закону "Про прокуратуру" від 14.10.2014 у </a:t>
            </a:r>
            <a:r>
              <a:rPr lang="ru-RU" altLang="uk-UA" sz="2100" dirty="0" err="1">
                <a:solidFill>
                  <a:srgbClr val="002949"/>
                </a:solidFill>
              </a:rPr>
              <a:t>статті</a:t>
            </a:r>
            <a:r>
              <a:rPr lang="ru-RU" altLang="uk-UA" sz="2100" dirty="0">
                <a:solidFill>
                  <a:srgbClr val="002949"/>
                </a:solidFill>
              </a:rPr>
              <a:t> 53 </a:t>
            </a:r>
            <a:r>
              <a:rPr lang="ru-RU" altLang="uk-UA" sz="2100" dirty="0" err="1">
                <a:solidFill>
                  <a:srgbClr val="002949"/>
                </a:solidFill>
              </a:rPr>
              <a:t>раніше</a:t>
            </a:r>
            <a:r>
              <a:rPr lang="ru-RU" altLang="uk-UA" sz="2100" dirty="0">
                <a:solidFill>
                  <a:srgbClr val="002949"/>
                </a:solidFill>
              </a:rPr>
              <a:t> чинного закону </a:t>
            </a:r>
            <a:r>
              <a:rPr lang="ru-RU" altLang="uk-UA" sz="2100" dirty="0" err="1">
                <a:solidFill>
                  <a:srgbClr val="002949"/>
                </a:solidFill>
              </a:rPr>
              <a:t>передбачалось</a:t>
            </a:r>
            <a:r>
              <a:rPr lang="ru-RU" altLang="uk-UA" sz="2100" dirty="0">
                <a:solidFill>
                  <a:srgbClr val="002949"/>
                </a:solidFill>
              </a:rPr>
              <a:t> </a:t>
            </a:r>
            <a:r>
              <a:rPr lang="ru-RU" altLang="uk-UA" sz="2100" dirty="0" err="1">
                <a:solidFill>
                  <a:srgbClr val="002949"/>
                </a:solidFill>
              </a:rPr>
              <a:t>наступне</a:t>
            </a:r>
            <a:r>
              <a:rPr lang="ru-RU" altLang="uk-UA" sz="2100" dirty="0">
                <a:solidFill>
                  <a:srgbClr val="002949"/>
                </a:solidFill>
              </a:rPr>
              <a:t>: </a:t>
            </a:r>
            <a:r>
              <a:rPr lang="ru-RU" altLang="uk-UA" sz="2100" dirty="0" err="1">
                <a:solidFill>
                  <a:srgbClr val="002949"/>
                </a:solidFill>
              </a:rPr>
              <a:t>працівники</a:t>
            </a:r>
            <a:r>
              <a:rPr lang="ru-RU" altLang="uk-UA" sz="2100" dirty="0">
                <a:solidFill>
                  <a:srgbClr val="002949"/>
                </a:solidFill>
              </a:rPr>
              <a:t> </a:t>
            </a:r>
            <a:r>
              <a:rPr lang="ru-RU" altLang="uk-UA" sz="2100" dirty="0" err="1">
                <a:solidFill>
                  <a:srgbClr val="002949"/>
                </a:solidFill>
              </a:rPr>
              <a:t>прокуратури</a:t>
            </a:r>
            <a:r>
              <a:rPr lang="ru-RU" altLang="uk-UA" sz="2100" dirty="0">
                <a:solidFill>
                  <a:srgbClr val="002949"/>
                </a:solidFill>
              </a:rPr>
              <a:t>, </a:t>
            </a:r>
            <a:r>
              <a:rPr lang="ru-RU" altLang="uk-UA" sz="2100" dirty="0" err="1">
                <a:solidFill>
                  <a:srgbClr val="002949"/>
                </a:solidFill>
              </a:rPr>
              <a:t>яким</a:t>
            </a:r>
            <a:r>
              <a:rPr lang="ru-RU" altLang="uk-UA" sz="2100" dirty="0">
                <a:solidFill>
                  <a:srgbClr val="002949"/>
                </a:solidFill>
              </a:rPr>
              <a:t> </a:t>
            </a:r>
            <a:r>
              <a:rPr lang="ru-RU" altLang="uk-UA" sz="2100" dirty="0" err="1">
                <a:solidFill>
                  <a:srgbClr val="002949"/>
                </a:solidFill>
              </a:rPr>
              <a:t>присвоєно</a:t>
            </a:r>
            <a:r>
              <a:rPr lang="ru-RU" altLang="uk-UA" sz="2100" dirty="0">
                <a:solidFill>
                  <a:srgbClr val="002949"/>
                </a:solidFill>
              </a:rPr>
              <a:t> </a:t>
            </a:r>
            <a:r>
              <a:rPr lang="ru-RU" altLang="uk-UA" sz="2100" dirty="0" err="1">
                <a:solidFill>
                  <a:srgbClr val="002949"/>
                </a:solidFill>
              </a:rPr>
              <a:t>класні</a:t>
            </a:r>
            <a:r>
              <a:rPr lang="ru-RU" altLang="uk-UA" sz="2100" dirty="0">
                <a:solidFill>
                  <a:srgbClr val="002949"/>
                </a:solidFill>
              </a:rPr>
              <a:t> чини (</a:t>
            </a:r>
            <a:r>
              <a:rPr lang="ru-RU" altLang="uk-UA" sz="2100" dirty="0" err="1">
                <a:solidFill>
                  <a:srgbClr val="002949"/>
                </a:solidFill>
              </a:rPr>
              <a:t>військові</a:t>
            </a:r>
            <a:r>
              <a:rPr lang="ru-RU" altLang="uk-UA" sz="2100" dirty="0">
                <a:solidFill>
                  <a:srgbClr val="002949"/>
                </a:solidFill>
              </a:rPr>
              <a:t> </a:t>
            </a:r>
            <a:r>
              <a:rPr lang="ru-RU" altLang="uk-UA" sz="2100" dirty="0" err="1">
                <a:solidFill>
                  <a:srgbClr val="002949"/>
                </a:solidFill>
              </a:rPr>
              <a:t>звання</a:t>
            </a:r>
            <a:r>
              <a:rPr lang="ru-RU" altLang="uk-UA" sz="2100" dirty="0">
                <a:solidFill>
                  <a:srgbClr val="002949"/>
                </a:solidFill>
              </a:rPr>
              <a:t>), </a:t>
            </a:r>
            <a:r>
              <a:rPr lang="ru-RU" altLang="uk-UA" sz="2100" dirty="0" err="1">
                <a:solidFill>
                  <a:srgbClr val="002949"/>
                </a:solidFill>
              </a:rPr>
              <a:t>мають</a:t>
            </a:r>
            <a:r>
              <a:rPr lang="ru-RU" altLang="uk-UA" sz="2100" dirty="0">
                <a:solidFill>
                  <a:srgbClr val="002949"/>
                </a:solidFill>
              </a:rPr>
              <a:t> </a:t>
            </a:r>
            <a:r>
              <a:rPr lang="ru-RU" altLang="uk-UA" sz="2100" dirty="0" err="1">
                <a:solidFill>
                  <a:srgbClr val="002949"/>
                </a:solidFill>
              </a:rPr>
              <a:t>єдиний</a:t>
            </a:r>
            <a:r>
              <a:rPr lang="ru-RU" altLang="uk-UA" sz="2100" dirty="0">
                <a:solidFill>
                  <a:srgbClr val="002949"/>
                </a:solidFill>
              </a:rPr>
              <a:t> </a:t>
            </a:r>
            <a:r>
              <a:rPr lang="ru-RU" altLang="uk-UA" sz="2100" dirty="0" err="1">
                <a:solidFill>
                  <a:srgbClr val="002949"/>
                </a:solidFill>
              </a:rPr>
              <a:t>формений</a:t>
            </a:r>
            <a:r>
              <a:rPr lang="ru-RU" altLang="uk-UA" sz="2100" dirty="0">
                <a:solidFill>
                  <a:srgbClr val="002949"/>
                </a:solidFill>
              </a:rPr>
              <a:t> </a:t>
            </a:r>
            <a:r>
              <a:rPr lang="ru-RU" altLang="uk-UA" sz="2100" dirty="0" err="1">
                <a:solidFill>
                  <a:srgbClr val="002949"/>
                </a:solidFill>
              </a:rPr>
              <a:t>одяг</a:t>
            </a:r>
            <a:r>
              <a:rPr lang="ru-RU" altLang="uk-UA" sz="2100" dirty="0">
                <a:solidFill>
                  <a:srgbClr val="002949"/>
                </a:solidFill>
              </a:rPr>
              <a:t> з </a:t>
            </a:r>
            <a:r>
              <a:rPr lang="ru-RU" altLang="uk-UA" sz="2100" dirty="0" err="1">
                <a:solidFill>
                  <a:srgbClr val="002949"/>
                </a:solidFill>
              </a:rPr>
              <a:t>відповідними</a:t>
            </a:r>
            <a:r>
              <a:rPr lang="ru-RU" altLang="uk-UA" sz="2100" dirty="0">
                <a:solidFill>
                  <a:srgbClr val="002949"/>
                </a:solidFill>
              </a:rPr>
              <a:t> </a:t>
            </a:r>
            <a:r>
              <a:rPr lang="ru-RU" altLang="uk-UA" sz="2100" dirty="0" err="1">
                <a:solidFill>
                  <a:srgbClr val="002949"/>
                </a:solidFill>
              </a:rPr>
              <a:t>відзнаками</a:t>
            </a:r>
            <a:r>
              <a:rPr lang="ru-RU" altLang="uk-UA" sz="2100" dirty="0">
                <a:solidFill>
                  <a:srgbClr val="002949"/>
                </a:solidFill>
              </a:rPr>
              <a:t>, </a:t>
            </a:r>
            <a:r>
              <a:rPr lang="ru-RU" altLang="uk-UA" sz="2100" dirty="0" err="1">
                <a:solidFill>
                  <a:srgbClr val="002949"/>
                </a:solidFill>
              </a:rPr>
              <a:t>що</a:t>
            </a:r>
            <a:r>
              <a:rPr lang="ru-RU" altLang="uk-UA" sz="2100" dirty="0">
                <a:solidFill>
                  <a:srgbClr val="002949"/>
                </a:solidFill>
              </a:rPr>
              <a:t> </a:t>
            </a:r>
            <a:r>
              <a:rPr lang="ru-RU" altLang="uk-UA" sz="2100" dirty="0" err="1">
                <a:solidFill>
                  <a:srgbClr val="002949"/>
                </a:solidFill>
              </a:rPr>
              <a:t>видається</a:t>
            </a:r>
            <a:r>
              <a:rPr lang="ru-RU" altLang="uk-UA" sz="2100" dirty="0">
                <a:solidFill>
                  <a:srgbClr val="002949"/>
                </a:solidFill>
              </a:rPr>
              <a:t> </a:t>
            </a:r>
            <a:r>
              <a:rPr lang="ru-RU" altLang="uk-UA" sz="2100" dirty="0" err="1">
                <a:solidFill>
                  <a:srgbClr val="002949"/>
                </a:solidFill>
              </a:rPr>
              <a:t>безкоштовно</a:t>
            </a:r>
            <a:r>
              <a:rPr lang="ru-RU" altLang="uk-UA" sz="2100" dirty="0">
                <a:solidFill>
                  <a:srgbClr val="002949"/>
                </a:solidFill>
              </a:rPr>
              <a:t>. До того ж в п. 14.2 наказу </a:t>
            </a:r>
            <a:r>
              <a:rPr lang="ru-RU" altLang="uk-UA" sz="2100" dirty="0" err="1">
                <a:solidFill>
                  <a:srgbClr val="002949"/>
                </a:solidFill>
              </a:rPr>
              <a:t>Генеральної</a:t>
            </a:r>
            <a:r>
              <a:rPr lang="ru-RU" altLang="uk-UA" sz="2100" dirty="0">
                <a:solidFill>
                  <a:srgbClr val="002949"/>
                </a:solidFill>
              </a:rPr>
              <a:t> </a:t>
            </a:r>
            <a:r>
              <a:rPr lang="ru-RU" altLang="uk-UA" sz="2100" dirty="0" err="1">
                <a:solidFill>
                  <a:srgbClr val="002949"/>
                </a:solidFill>
              </a:rPr>
              <a:t>прокуратури</a:t>
            </a:r>
            <a:r>
              <a:rPr lang="ru-RU" altLang="uk-UA" sz="2100" dirty="0">
                <a:solidFill>
                  <a:srgbClr val="002949"/>
                </a:solidFill>
              </a:rPr>
              <a:t> </a:t>
            </a:r>
            <a:r>
              <a:rPr lang="ru-RU" altLang="uk-UA" sz="2100" dirty="0" err="1">
                <a:solidFill>
                  <a:srgbClr val="002949"/>
                </a:solidFill>
              </a:rPr>
              <a:t>України</a:t>
            </a:r>
            <a:r>
              <a:rPr lang="ru-RU" altLang="uk-UA" sz="2100" dirty="0">
                <a:solidFill>
                  <a:srgbClr val="002949"/>
                </a:solidFill>
              </a:rPr>
              <a:t> №4гн </a:t>
            </a:r>
            <a:r>
              <a:rPr lang="ru-RU" altLang="uk-UA" sz="2100" dirty="0" err="1">
                <a:solidFill>
                  <a:srgbClr val="002949"/>
                </a:solidFill>
              </a:rPr>
              <a:t>від</a:t>
            </a:r>
            <a:r>
              <a:rPr lang="ru-RU" altLang="uk-UA" sz="2100" dirty="0">
                <a:solidFill>
                  <a:srgbClr val="002949"/>
                </a:solidFill>
              </a:rPr>
              <a:t> 19.12.2012 </a:t>
            </a:r>
            <a:r>
              <a:rPr lang="ru-RU" altLang="uk-UA" sz="2100" dirty="0" err="1">
                <a:solidFill>
                  <a:srgbClr val="002949"/>
                </a:solidFill>
              </a:rPr>
              <a:t>було</a:t>
            </a:r>
            <a:r>
              <a:rPr lang="ru-RU" altLang="uk-UA" sz="2100" dirty="0">
                <a:solidFill>
                  <a:srgbClr val="002949"/>
                </a:solidFill>
              </a:rPr>
              <a:t> </a:t>
            </a:r>
            <a:r>
              <a:rPr lang="ru-RU" altLang="uk-UA" sz="2100" dirty="0" err="1">
                <a:solidFill>
                  <a:srgbClr val="002949"/>
                </a:solidFill>
              </a:rPr>
              <a:t>зазначено</a:t>
            </a:r>
            <a:r>
              <a:rPr lang="ru-RU" altLang="uk-UA" sz="2100" dirty="0">
                <a:solidFill>
                  <a:srgbClr val="002949"/>
                </a:solidFill>
              </a:rPr>
              <a:t> </a:t>
            </a:r>
            <a:r>
              <a:rPr lang="ru-RU" altLang="uk-UA" sz="2100" dirty="0" err="1">
                <a:solidFill>
                  <a:srgbClr val="002949"/>
                </a:solidFill>
              </a:rPr>
              <a:t>обов’язок</a:t>
            </a:r>
            <a:r>
              <a:rPr lang="ru-RU" altLang="uk-UA" sz="2100" dirty="0">
                <a:solidFill>
                  <a:srgbClr val="002949"/>
                </a:solidFill>
              </a:rPr>
              <a:t> </a:t>
            </a:r>
            <a:r>
              <a:rPr lang="ru-RU" altLang="uk-UA" sz="2100" dirty="0" err="1">
                <a:solidFill>
                  <a:srgbClr val="002949"/>
                </a:solidFill>
              </a:rPr>
              <a:t>прокурорів</a:t>
            </a:r>
            <a:r>
              <a:rPr lang="ru-RU" altLang="uk-UA" sz="2100" dirty="0">
                <a:solidFill>
                  <a:srgbClr val="002949"/>
                </a:solidFill>
              </a:rPr>
              <a:t> </a:t>
            </a:r>
            <a:r>
              <a:rPr lang="ru-RU" altLang="uk-UA" sz="2100" dirty="0" err="1">
                <a:solidFill>
                  <a:srgbClr val="002949"/>
                </a:solidFill>
              </a:rPr>
              <a:t>брати</a:t>
            </a:r>
            <a:r>
              <a:rPr lang="ru-RU" altLang="uk-UA" sz="2100" dirty="0">
                <a:solidFill>
                  <a:srgbClr val="002949"/>
                </a:solidFill>
              </a:rPr>
              <a:t> участь у </a:t>
            </a:r>
            <a:r>
              <a:rPr lang="ru-RU" altLang="uk-UA" sz="2100" dirty="0" err="1">
                <a:solidFill>
                  <a:srgbClr val="002949"/>
                </a:solidFill>
              </a:rPr>
              <a:t>судових</a:t>
            </a:r>
            <a:r>
              <a:rPr lang="ru-RU" altLang="uk-UA" sz="2100" dirty="0">
                <a:solidFill>
                  <a:srgbClr val="002949"/>
                </a:solidFill>
              </a:rPr>
              <a:t> </a:t>
            </a:r>
            <a:r>
              <a:rPr lang="ru-RU" altLang="uk-UA" sz="2100" dirty="0" err="1">
                <a:solidFill>
                  <a:srgbClr val="002949"/>
                </a:solidFill>
              </a:rPr>
              <a:t>засіданнях</a:t>
            </a:r>
            <a:r>
              <a:rPr lang="ru-RU" altLang="uk-UA" sz="2100" dirty="0">
                <a:solidFill>
                  <a:srgbClr val="002949"/>
                </a:solidFill>
              </a:rPr>
              <a:t> у </a:t>
            </a:r>
            <a:r>
              <a:rPr lang="ru-RU" altLang="uk-UA" sz="2100" dirty="0" err="1">
                <a:solidFill>
                  <a:srgbClr val="002949"/>
                </a:solidFill>
              </a:rPr>
              <a:t>форменому</a:t>
            </a:r>
            <a:r>
              <a:rPr lang="ru-RU" altLang="uk-UA" sz="2100" dirty="0">
                <a:solidFill>
                  <a:srgbClr val="002949"/>
                </a:solidFill>
              </a:rPr>
              <a:t> </a:t>
            </a:r>
            <a:r>
              <a:rPr lang="ru-RU" altLang="uk-UA" sz="2100" dirty="0" err="1">
                <a:solidFill>
                  <a:srgbClr val="002949"/>
                </a:solidFill>
              </a:rPr>
              <a:t>одязі</a:t>
            </a:r>
            <a:r>
              <a:rPr lang="ru-RU" altLang="uk-UA" sz="2100" dirty="0">
                <a:solidFill>
                  <a:srgbClr val="002949"/>
                </a:solidFill>
              </a:rPr>
              <a:t>. </a:t>
            </a:r>
            <a:r>
              <a:rPr lang="ru-RU" altLang="uk-UA" sz="2100" dirty="0" err="1">
                <a:solidFill>
                  <a:srgbClr val="002949"/>
                </a:solidFill>
              </a:rPr>
              <a:t>Однак</a:t>
            </a:r>
            <a:r>
              <a:rPr lang="ru-RU" altLang="uk-UA" sz="2100" dirty="0">
                <a:solidFill>
                  <a:srgbClr val="002949"/>
                </a:solidFill>
              </a:rPr>
              <a:t> в новому </a:t>
            </a:r>
            <a:r>
              <a:rPr lang="ru-RU" altLang="uk-UA" sz="2100" dirty="0" err="1">
                <a:solidFill>
                  <a:srgbClr val="002949"/>
                </a:solidFill>
              </a:rPr>
              <a:t>законі</a:t>
            </a:r>
            <a:r>
              <a:rPr lang="ru-RU" altLang="uk-UA" sz="2100" dirty="0">
                <a:solidFill>
                  <a:srgbClr val="002949"/>
                </a:solidFill>
              </a:rPr>
              <a:t> </a:t>
            </a:r>
            <a:r>
              <a:rPr lang="ru-RU" altLang="uk-UA" sz="2100" dirty="0" err="1">
                <a:solidFill>
                  <a:srgbClr val="002949"/>
                </a:solidFill>
              </a:rPr>
              <a:t>положення</a:t>
            </a:r>
            <a:r>
              <a:rPr lang="ru-RU" altLang="uk-UA" sz="2100" dirty="0">
                <a:solidFill>
                  <a:srgbClr val="002949"/>
                </a:solidFill>
              </a:rPr>
              <a:t> про </a:t>
            </a:r>
            <a:r>
              <a:rPr lang="ru-RU" altLang="uk-UA" sz="2100" dirty="0" err="1">
                <a:solidFill>
                  <a:srgbClr val="002949"/>
                </a:solidFill>
              </a:rPr>
              <a:t>формений</a:t>
            </a:r>
            <a:r>
              <a:rPr lang="ru-RU" altLang="uk-UA" sz="2100" dirty="0">
                <a:solidFill>
                  <a:srgbClr val="002949"/>
                </a:solidFill>
              </a:rPr>
              <a:t> </a:t>
            </a:r>
            <a:r>
              <a:rPr lang="ru-RU" altLang="uk-UA" sz="2100" dirty="0" err="1">
                <a:solidFill>
                  <a:srgbClr val="002949"/>
                </a:solidFill>
              </a:rPr>
              <a:t>одяг</a:t>
            </a:r>
            <a:r>
              <a:rPr lang="ru-RU" altLang="uk-UA" sz="2100" dirty="0">
                <a:solidFill>
                  <a:srgbClr val="002949"/>
                </a:solidFill>
              </a:rPr>
              <a:t> та </a:t>
            </a:r>
            <a:r>
              <a:rPr lang="ru-RU" altLang="uk-UA" sz="2100" dirty="0" err="1">
                <a:solidFill>
                  <a:srgbClr val="002949"/>
                </a:solidFill>
              </a:rPr>
              <a:t>класні</a:t>
            </a:r>
            <a:r>
              <a:rPr lang="ru-RU" altLang="uk-UA" sz="2100" dirty="0">
                <a:solidFill>
                  <a:srgbClr val="002949"/>
                </a:solidFill>
              </a:rPr>
              <a:t> чини </a:t>
            </a:r>
            <a:r>
              <a:rPr lang="ru-RU" altLang="uk-UA" sz="2100" dirty="0" err="1">
                <a:solidFill>
                  <a:srgbClr val="002949"/>
                </a:solidFill>
              </a:rPr>
              <a:t>відсутнє</a:t>
            </a:r>
            <a:r>
              <a:rPr lang="ru-RU" altLang="uk-UA" sz="2100" dirty="0">
                <a:solidFill>
                  <a:srgbClr val="002949"/>
                </a:solidFill>
              </a:rPr>
              <a:t>. </a:t>
            </a:r>
          </a:p>
          <a:p>
            <a:pPr algn="just">
              <a:lnSpc>
                <a:spcPct val="100000"/>
              </a:lnSpc>
              <a:spcBef>
                <a:spcPct val="0"/>
              </a:spcBef>
              <a:spcAft>
                <a:spcPts val="1200"/>
              </a:spcAft>
              <a:buFont typeface="Arial" panose="020B0604020202020204" pitchFamily="34" charset="0"/>
              <a:buNone/>
            </a:pPr>
            <a:r>
              <a:rPr lang="ru-RU" altLang="uk-UA" sz="2100" dirty="0" err="1">
                <a:solidFill>
                  <a:srgbClr val="002949"/>
                </a:solidFill>
              </a:rPr>
              <a:t>Що</a:t>
            </a:r>
            <a:r>
              <a:rPr lang="ru-RU" altLang="uk-UA" sz="2100" dirty="0">
                <a:solidFill>
                  <a:srgbClr val="002949"/>
                </a:solidFill>
              </a:rPr>
              <a:t> </a:t>
            </a:r>
            <a:r>
              <a:rPr lang="ru-RU" altLang="uk-UA" sz="2100" dirty="0" err="1">
                <a:solidFill>
                  <a:srgbClr val="002949"/>
                </a:solidFill>
              </a:rPr>
              <a:t>стосується</a:t>
            </a:r>
            <a:r>
              <a:rPr lang="ru-RU" altLang="uk-UA" sz="2100" dirty="0">
                <a:solidFill>
                  <a:srgbClr val="002949"/>
                </a:solidFill>
              </a:rPr>
              <a:t> </a:t>
            </a:r>
            <a:r>
              <a:rPr lang="ru-RU" altLang="uk-UA" sz="2100" dirty="0" err="1">
                <a:solidFill>
                  <a:srgbClr val="002949"/>
                </a:solidFill>
              </a:rPr>
              <a:t>адвокатів</a:t>
            </a:r>
            <a:r>
              <a:rPr lang="ru-RU" altLang="uk-UA" sz="2100" dirty="0">
                <a:solidFill>
                  <a:srgbClr val="002949"/>
                </a:solidFill>
              </a:rPr>
              <a:t>, то </a:t>
            </a:r>
            <a:r>
              <a:rPr lang="ru-RU" altLang="uk-UA" sz="2100" dirty="0" err="1">
                <a:solidFill>
                  <a:srgbClr val="002949"/>
                </a:solidFill>
              </a:rPr>
              <a:t>питання</a:t>
            </a:r>
            <a:r>
              <a:rPr lang="ru-RU" altLang="uk-UA" sz="2100" dirty="0">
                <a:solidFill>
                  <a:srgbClr val="002949"/>
                </a:solidFill>
              </a:rPr>
              <a:t> </a:t>
            </a:r>
            <a:r>
              <a:rPr lang="ru-RU" altLang="uk-UA" sz="2100" dirty="0" err="1">
                <a:solidFill>
                  <a:srgbClr val="002949"/>
                </a:solidFill>
              </a:rPr>
              <a:t>запровадження</a:t>
            </a:r>
            <a:r>
              <a:rPr lang="ru-RU" altLang="uk-UA" sz="2100" dirty="0">
                <a:solidFill>
                  <a:srgbClr val="002949"/>
                </a:solidFill>
              </a:rPr>
              <a:t> для них </a:t>
            </a:r>
            <a:r>
              <a:rPr lang="ru-RU" altLang="uk-UA" sz="2100" dirty="0" err="1">
                <a:solidFill>
                  <a:srgbClr val="002949"/>
                </a:solidFill>
              </a:rPr>
              <a:t>спеціального</a:t>
            </a:r>
            <a:r>
              <a:rPr lang="ru-RU" altLang="uk-UA" sz="2100" dirty="0">
                <a:solidFill>
                  <a:srgbClr val="002949"/>
                </a:solidFill>
              </a:rPr>
              <a:t> </a:t>
            </a:r>
            <a:r>
              <a:rPr lang="ru-RU" altLang="uk-UA" sz="2100" dirty="0" err="1">
                <a:solidFill>
                  <a:srgbClr val="002949"/>
                </a:solidFill>
              </a:rPr>
              <a:t>дрес</a:t>
            </a:r>
            <a:r>
              <a:rPr lang="ru-RU" altLang="uk-UA" sz="2100" dirty="0">
                <a:solidFill>
                  <a:srgbClr val="002949"/>
                </a:solidFill>
              </a:rPr>
              <a:t>-коду </a:t>
            </a:r>
            <a:r>
              <a:rPr lang="ru-RU" altLang="uk-UA" sz="2100" dirty="0" err="1">
                <a:solidFill>
                  <a:srgbClr val="002949"/>
                </a:solidFill>
              </a:rPr>
              <a:t>піднімалось</a:t>
            </a:r>
            <a:r>
              <a:rPr lang="ru-RU" altLang="uk-UA" sz="2100" dirty="0">
                <a:solidFill>
                  <a:srgbClr val="002949"/>
                </a:solidFill>
              </a:rPr>
              <a:t> уже давно. Так, </a:t>
            </a:r>
            <a:r>
              <a:rPr lang="ru-RU" altLang="uk-UA" sz="2100" dirty="0" err="1">
                <a:solidFill>
                  <a:srgbClr val="002949"/>
                </a:solidFill>
              </a:rPr>
              <a:t>ще</a:t>
            </a:r>
            <a:r>
              <a:rPr lang="ru-RU" altLang="uk-UA" sz="2100" dirty="0">
                <a:solidFill>
                  <a:srgbClr val="002949"/>
                </a:solidFill>
              </a:rPr>
              <a:t> у 2012 </a:t>
            </a:r>
            <a:r>
              <a:rPr lang="ru-RU" altLang="uk-UA" sz="2100" dirty="0" err="1">
                <a:solidFill>
                  <a:srgbClr val="002949"/>
                </a:solidFill>
              </a:rPr>
              <a:t>році</a:t>
            </a:r>
            <a:r>
              <a:rPr lang="ru-RU" altLang="uk-UA" sz="2100" dirty="0">
                <a:solidFill>
                  <a:srgbClr val="002949"/>
                </a:solidFill>
              </a:rPr>
              <a:t> до </a:t>
            </a:r>
            <a:r>
              <a:rPr lang="ru-RU" altLang="uk-UA" sz="2100" dirty="0" err="1">
                <a:solidFill>
                  <a:srgbClr val="002949"/>
                </a:solidFill>
              </a:rPr>
              <a:t>Верховної</a:t>
            </a:r>
            <a:r>
              <a:rPr lang="ru-RU" altLang="uk-UA" sz="2100" dirty="0">
                <a:solidFill>
                  <a:srgbClr val="002949"/>
                </a:solidFill>
              </a:rPr>
              <a:t> Ради </a:t>
            </a:r>
            <a:r>
              <a:rPr lang="ru-RU" altLang="uk-UA" sz="2100" dirty="0" err="1">
                <a:solidFill>
                  <a:srgbClr val="002949"/>
                </a:solidFill>
              </a:rPr>
              <a:t>було</a:t>
            </a:r>
            <a:r>
              <a:rPr lang="ru-RU" altLang="uk-UA" sz="2100" dirty="0">
                <a:solidFill>
                  <a:srgbClr val="002949"/>
                </a:solidFill>
              </a:rPr>
              <a:t> подано законопроект №1115 </a:t>
            </a:r>
            <a:r>
              <a:rPr lang="ru-RU" altLang="uk-UA" sz="2100" dirty="0" err="1">
                <a:solidFill>
                  <a:srgbClr val="002949"/>
                </a:solidFill>
              </a:rPr>
              <a:t>щодо</a:t>
            </a:r>
            <a:r>
              <a:rPr lang="ru-RU" altLang="uk-UA" sz="2100" dirty="0">
                <a:solidFill>
                  <a:srgbClr val="002949"/>
                </a:solidFill>
              </a:rPr>
              <a:t> </a:t>
            </a:r>
            <a:r>
              <a:rPr lang="ru-RU" altLang="uk-UA" sz="2100" dirty="0" err="1">
                <a:solidFill>
                  <a:srgbClr val="002949"/>
                </a:solidFill>
              </a:rPr>
              <a:t>адвокатської</a:t>
            </a:r>
            <a:r>
              <a:rPr lang="ru-RU" altLang="uk-UA" sz="2100" dirty="0">
                <a:solidFill>
                  <a:srgbClr val="002949"/>
                </a:solidFill>
              </a:rPr>
              <a:t> </a:t>
            </a:r>
            <a:r>
              <a:rPr lang="ru-RU" altLang="uk-UA" sz="2100" dirty="0" err="1">
                <a:solidFill>
                  <a:srgbClr val="002949"/>
                </a:solidFill>
              </a:rPr>
              <a:t>мантії</a:t>
            </a:r>
            <a:r>
              <a:rPr lang="ru-RU" altLang="uk-UA" sz="2100" dirty="0">
                <a:solidFill>
                  <a:srgbClr val="002949"/>
                </a:solidFill>
              </a:rPr>
              <a:t>, </a:t>
            </a:r>
            <a:r>
              <a:rPr lang="ru-RU" altLang="uk-UA" sz="2100" dirty="0" err="1">
                <a:solidFill>
                  <a:srgbClr val="002949"/>
                </a:solidFill>
              </a:rPr>
              <a:t>однак</a:t>
            </a:r>
            <a:r>
              <a:rPr lang="ru-RU" altLang="uk-UA" sz="2100" dirty="0">
                <a:solidFill>
                  <a:srgbClr val="002949"/>
                </a:solidFill>
              </a:rPr>
              <a:t> </a:t>
            </a:r>
            <a:r>
              <a:rPr lang="ru-RU" altLang="uk-UA" sz="2100" dirty="0" err="1">
                <a:solidFill>
                  <a:srgbClr val="002949"/>
                </a:solidFill>
              </a:rPr>
              <a:t>пізніше</a:t>
            </a:r>
            <a:r>
              <a:rPr lang="ru-RU" altLang="uk-UA" sz="2100" dirty="0">
                <a:solidFill>
                  <a:srgbClr val="002949"/>
                </a:solidFill>
              </a:rPr>
              <a:t> </a:t>
            </a:r>
            <a:r>
              <a:rPr lang="ru-RU" altLang="uk-UA" sz="2100" dirty="0" err="1">
                <a:solidFill>
                  <a:srgbClr val="002949"/>
                </a:solidFill>
              </a:rPr>
              <a:t>його</a:t>
            </a:r>
            <a:r>
              <a:rPr lang="ru-RU" altLang="uk-UA" sz="2100" dirty="0">
                <a:solidFill>
                  <a:srgbClr val="002949"/>
                </a:solidFill>
              </a:rPr>
              <a:t> </a:t>
            </a:r>
            <a:r>
              <a:rPr lang="ru-RU" altLang="uk-UA" sz="2100" dirty="0" err="1">
                <a:solidFill>
                  <a:srgbClr val="002949"/>
                </a:solidFill>
              </a:rPr>
              <a:t>було</a:t>
            </a:r>
            <a:r>
              <a:rPr lang="ru-RU" altLang="uk-UA" sz="2100" dirty="0">
                <a:solidFill>
                  <a:srgbClr val="002949"/>
                </a:solidFill>
              </a:rPr>
              <a:t> </a:t>
            </a:r>
            <a:r>
              <a:rPr lang="ru-RU" altLang="uk-UA" sz="2100" dirty="0" err="1">
                <a:solidFill>
                  <a:srgbClr val="002949"/>
                </a:solidFill>
              </a:rPr>
              <a:t>відкликано</a:t>
            </a:r>
            <a:r>
              <a:rPr lang="ru-RU" altLang="uk-UA" sz="2100" dirty="0">
                <a:solidFill>
                  <a:srgbClr val="002949"/>
                </a:solidFill>
              </a:rPr>
              <a:t>. </a:t>
            </a:r>
            <a:r>
              <a:rPr lang="ru-RU" altLang="uk-UA" sz="2100" dirty="0" err="1">
                <a:solidFill>
                  <a:srgbClr val="002949"/>
                </a:solidFill>
              </a:rPr>
              <a:t>Спочатку</a:t>
            </a:r>
            <a:r>
              <a:rPr lang="ru-RU" altLang="uk-UA" sz="2100" dirty="0">
                <a:solidFill>
                  <a:srgbClr val="002949"/>
                </a:solidFill>
              </a:rPr>
              <a:t> </a:t>
            </a:r>
            <a:r>
              <a:rPr lang="ru-RU" altLang="uk-UA" sz="2100" dirty="0" err="1">
                <a:solidFill>
                  <a:srgbClr val="002949"/>
                </a:solidFill>
              </a:rPr>
              <a:t>цим</a:t>
            </a:r>
            <a:r>
              <a:rPr lang="ru-RU" altLang="uk-UA" sz="2100" dirty="0">
                <a:solidFill>
                  <a:srgbClr val="002949"/>
                </a:solidFill>
              </a:rPr>
              <a:t> законопроектом </a:t>
            </a:r>
            <a:r>
              <a:rPr lang="ru-RU" altLang="uk-UA" sz="2100" dirty="0" err="1">
                <a:solidFill>
                  <a:srgbClr val="002949"/>
                </a:solidFill>
              </a:rPr>
              <a:t>встановлювався</a:t>
            </a:r>
            <a:r>
              <a:rPr lang="ru-RU" altLang="uk-UA" sz="2100" dirty="0">
                <a:solidFill>
                  <a:srgbClr val="002949"/>
                </a:solidFill>
              </a:rPr>
              <a:t> </a:t>
            </a:r>
            <a:r>
              <a:rPr lang="ru-RU" altLang="uk-UA" sz="2100" dirty="0" err="1">
                <a:solidFill>
                  <a:srgbClr val="002949"/>
                </a:solidFill>
              </a:rPr>
              <a:t>обов'язок</a:t>
            </a:r>
            <a:r>
              <a:rPr lang="ru-RU" altLang="uk-UA" sz="2100" dirty="0">
                <a:solidFill>
                  <a:srgbClr val="002949"/>
                </a:solidFill>
              </a:rPr>
              <a:t> адвоката </a:t>
            </a:r>
            <a:r>
              <a:rPr lang="ru-RU" altLang="uk-UA" sz="2100" dirty="0" err="1">
                <a:solidFill>
                  <a:srgbClr val="002949"/>
                </a:solidFill>
              </a:rPr>
              <a:t>брати</a:t>
            </a:r>
            <a:r>
              <a:rPr lang="ru-RU" altLang="uk-UA" sz="2100" dirty="0">
                <a:solidFill>
                  <a:srgbClr val="002949"/>
                </a:solidFill>
              </a:rPr>
              <a:t> участь у </a:t>
            </a:r>
            <a:r>
              <a:rPr lang="ru-RU" altLang="uk-UA" sz="2100" dirty="0" err="1">
                <a:solidFill>
                  <a:srgbClr val="002949"/>
                </a:solidFill>
              </a:rPr>
              <a:t>судових</a:t>
            </a:r>
            <a:r>
              <a:rPr lang="ru-RU" altLang="uk-UA" sz="2100" dirty="0">
                <a:solidFill>
                  <a:srgbClr val="002949"/>
                </a:solidFill>
              </a:rPr>
              <a:t> </a:t>
            </a:r>
            <a:r>
              <a:rPr lang="ru-RU" altLang="uk-UA" sz="2100" dirty="0" err="1">
                <a:solidFill>
                  <a:srgbClr val="002949"/>
                </a:solidFill>
              </a:rPr>
              <a:t>засіданнях</a:t>
            </a:r>
            <a:r>
              <a:rPr lang="ru-RU" altLang="uk-UA" sz="2100" dirty="0">
                <a:solidFill>
                  <a:srgbClr val="002949"/>
                </a:solidFill>
              </a:rPr>
              <a:t> </a:t>
            </a:r>
            <a:r>
              <a:rPr lang="ru-RU" altLang="uk-UA" sz="2100" dirty="0" err="1">
                <a:solidFill>
                  <a:srgbClr val="002949"/>
                </a:solidFill>
              </a:rPr>
              <a:t>виключно</a:t>
            </a:r>
            <a:r>
              <a:rPr lang="ru-RU" altLang="uk-UA" sz="2100" dirty="0">
                <a:solidFill>
                  <a:srgbClr val="002949"/>
                </a:solidFill>
              </a:rPr>
              <a:t> у </a:t>
            </a:r>
            <a:r>
              <a:rPr lang="ru-RU" altLang="uk-UA" sz="2100" dirty="0" err="1">
                <a:solidFill>
                  <a:srgbClr val="002949"/>
                </a:solidFill>
              </a:rPr>
              <a:t>адвокатській</a:t>
            </a:r>
            <a:r>
              <a:rPr lang="ru-RU" altLang="uk-UA" sz="2100" dirty="0">
                <a:solidFill>
                  <a:srgbClr val="002949"/>
                </a:solidFill>
              </a:rPr>
              <a:t> </a:t>
            </a:r>
            <a:r>
              <a:rPr lang="ru-RU" altLang="uk-UA" sz="2100" dirty="0" err="1">
                <a:solidFill>
                  <a:srgbClr val="002949"/>
                </a:solidFill>
              </a:rPr>
              <a:t>мантії</a:t>
            </a:r>
            <a:r>
              <a:rPr lang="ru-RU" altLang="uk-UA" sz="2100" dirty="0">
                <a:solidFill>
                  <a:srgbClr val="002949"/>
                </a:solidFill>
              </a:rPr>
              <a:t>, але </a:t>
            </a:r>
            <a:r>
              <a:rPr lang="ru-RU" altLang="uk-UA" sz="2100" dirty="0" err="1">
                <a:solidFill>
                  <a:srgbClr val="002949"/>
                </a:solidFill>
              </a:rPr>
              <a:t>пізніше</a:t>
            </a:r>
            <a:r>
              <a:rPr lang="ru-RU" altLang="uk-UA" sz="2100" dirty="0">
                <a:solidFill>
                  <a:srgbClr val="002949"/>
                </a:solidFill>
              </a:rPr>
              <a:t> у </a:t>
            </a:r>
            <a:r>
              <a:rPr lang="ru-RU" altLang="uk-UA" sz="2100" dirty="0" err="1">
                <a:solidFill>
                  <a:srgbClr val="002949"/>
                </a:solidFill>
              </a:rPr>
              <a:t>доопрацьованих</a:t>
            </a:r>
            <a:r>
              <a:rPr lang="ru-RU" altLang="uk-UA" sz="2100" dirty="0">
                <a:solidFill>
                  <a:srgbClr val="002949"/>
                </a:solidFill>
              </a:rPr>
              <a:t> проектах </a:t>
            </a:r>
            <a:r>
              <a:rPr lang="ru-RU" altLang="uk-UA" sz="2100" dirty="0" err="1">
                <a:solidFill>
                  <a:srgbClr val="002949"/>
                </a:solidFill>
              </a:rPr>
              <a:t>закріплювався</a:t>
            </a:r>
            <a:r>
              <a:rPr lang="ru-RU" altLang="uk-UA" sz="2100" dirty="0">
                <a:solidFill>
                  <a:srgbClr val="002949"/>
                </a:solidFill>
              </a:rPr>
              <a:t> уже </a:t>
            </a:r>
            <a:r>
              <a:rPr lang="ru-RU" altLang="uk-UA" sz="2100" dirty="0" err="1">
                <a:solidFill>
                  <a:srgbClr val="002949"/>
                </a:solidFill>
              </a:rPr>
              <a:t>добровільний</a:t>
            </a:r>
            <a:r>
              <a:rPr lang="ru-RU" altLang="uk-UA" sz="2100" dirty="0">
                <a:solidFill>
                  <a:srgbClr val="002949"/>
                </a:solidFill>
              </a:rPr>
              <a:t> характер </a:t>
            </a:r>
            <a:r>
              <a:rPr lang="ru-RU" altLang="uk-UA" sz="2100" dirty="0" err="1">
                <a:solidFill>
                  <a:srgbClr val="002949"/>
                </a:solidFill>
              </a:rPr>
              <a:t>носіння</a:t>
            </a:r>
            <a:r>
              <a:rPr lang="ru-RU" altLang="uk-UA" sz="2100" dirty="0">
                <a:solidFill>
                  <a:srgbClr val="002949"/>
                </a:solidFill>
              </a:rPr>
              <a:t> </a:t>
            </a:r>
            <a:r>
              <a:rPr lang="ru-RU" altLang="uk-UA" sz="2100" dirty="0" err="1">
                <a:solidFill>
                  <a:srgbClr val="002949"/>
                </a:solidFill>
              </a:rPr>
              <a:t>такої</a:t>
            </a:r>
            <a:r>
              <a:rPr lang="ru-RU" altLang="uk-UA" sz="2100" dirty="0">
                <a:solidFill>
                  <a:srgbClr val="002949"/>
                </a:solidFill>
              </a:rPr>
              <a:t> </a:t>
            </a:r>
            <a:r>
              <a:rPr lang="ru-RU" altLang="uk-UA" sz="2100" dirty="0" err="1">
                <a:solidFill>
                  <a:srgbClr val="002949"/>
                </a:solidFill>
              </a:rPr>
              <a:t>мантії</a:t>
            </a:r>
            <a:r>
              <a:rPr lang="ru-RU" altLang="uk-UA" sz="2100" dirty="0">
                <a:solidFill>
                  <a:srgbClr val="002949"/>
                </a:solidFill>
              </a:rPr>
              <a:t>.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en-US" sz="1400" dirty="0">
                <a:solidFill>
                  <a:srgbClr val="002949"/>
                </a:solidFill>
              </a:rPr>
              <a:t>3</a:t>
            </a:r>
            <a:r>
              <a:rPr lang="uk-UA" sz="1400" dirty="0">
                <a:solidFill>
                  <a:srgbClr val="002949"/>
                </a:solidFill>
              </a:rPr>
              <a:t>9</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8701982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6BE3F1-27DC-4AC5-B4B0-377F09DACCA7}"/>
              </a:ext>
            </a:extLst>
          </p:cNvPr>
          <p:cNvSpPr>
            <a:spLocks noGrp="1"/>
          </p:cNvSpPr>
          <p:nvPr>
            <p:ph type="title"/>
          </p:nvPr>
        </p:nvSpPr>
        <p:spPr>
          <a:xfrm>
            <a:off x="587035" y="320069"/>
            <a:ext cx="11153515" cy="1325563"/>
          </a:xfrm>
        </p:spPr>
        <p:txBody>
          <a:bodyPr/>
          <a:lstStyle/>
          <a:p>
            <a:pPr indent="180340" algn="ctr">
              <a:lnSpc>
                <a:spcPct val="107000"/>
              </a:lnSpc>
              <a:spcAft>
                <a:spcPts val="800"/>
              </a:spcAft>
            </a:pPr>
            <a:br>
              <a:rPr lang="uk-UA" sz="1800" b="1" dirty="0">
                <a:solidFill>
                  <a:srgbClr val="004E9E"/>
                </a:solidFill>
                <a:effectLst/>
                <a:ea typeface="Roboto Condensed Light" panose="02000000000000000000" pitchFamily="2" charset="0"/>
                <a:cs typeface="Times New Roman" panose="02020603050405020304" pitchFamily="18" charset="0"/>
              </a:rPr>
            </a:br>
            <a:r>
              <a:rPr lang="uk-UA" sz="1800" b="1" dirty="0">
                <a:solidFill>
                  <a:srgbClr val="004E9E"/>
                </a:solidFill>
                <a:effectLst/>
                <a:ea typeface="Roboto Condensed Light" panose="02000000000000000000" pitchFamily="2" charset="0"/>
                <a:cs typeface="Times New Roman" panose="02020603050405020304" pitchFamily="18" charset="0"/>
              </a:rPr>
              <a:t>Висновок №o 14 (2011) Консультативної ради європейських суддів «Судочинство та інформаційні технології», прийнятий на 12-ому пленарному засіданні (Страсбург, 7 – 9 листопада 2011 року)</a:t>
            </a:r>
            <a:br>
              <a:rPr lang="uk-UA" sz="1800" dirty="0">
                <a:solidFill>
                  <a:srgbClr val="004E9E"/>
                </a:solidFill>
                <a:effectLst/>
                <a:ea typeface="Roboto Condensed Light" panose="02000000000000000000" pitchFamily="2" charset="0"/>
                <a:cs typeface="Times New Roman" panose="02020603050405020304" pitchFamily="18" charset="0"/>
              </a:rPr>
            </a:br>
            <a:r>
              <a:rPr lang="ru-RU" sz="1800" u="sng" dirty="0">
                <a:solidFill>
                  <a:srgbClr val="004E9E"/>
                </a:solidFill>
                <a:effectLst/>
                <a:ea typeface="Roboto Condensed Light" panose="02000000000000000000"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https://supreme.court.gov.ua/userfiles/R_14_2011_2011_11_9.pdf</a:t>
            </a:r>
            <a:br>
              <a:rPr lang="uk-UA" sz="1800" dirty="0">
                <a:solidFill>
                  <a:srgbClr val="004E9E"/>
                </a:solidFill>
                <a:effectLst/>
                <a:ea typeface="Roboto Condensed Light" panose="02000000000000000000" pitchFamily="2" charset="0"/>
                <a:cs typeface="Times New Roman" panose="02020603050405020304" pitchFamily="18" charset="0"/>
              </a:rPr>
            </a:br>
            <a:endParaRPr lang="uk-UA"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7C5134A0-33BA-46E2-B766-182D800E3F45}"/>
              </a:ext>
            </a:extLst>
          </p:cNvPr>
          <p:cNvSpPr>
            <a:spLocks noGrp="1"/>
          </p:cNvSpPr>
          <p:nvPr>
            <p:ph idx="1"/>
          </p:nvPr>
        </p:nvSpPr>
        <p:spPr>
          <a:xfrm>
            <a:off x="587035" y="1780568"/>
            <a:ext cx="11153515" cy="4491285"/>
          </a:xfrm>
        </p:spPr>
        <p:txBody>
          <a:bodyPr/>
          <a:lstStyle/>
          <a:p>
            <a:pPr indent="0" algn="just">
              <a:lnSpc>
                <a:spcPct val="100000"/>
              </a:lnSpc>
              <a:spcBef>
                <a:spcPts val="0"/>
              </a:spcBef>
              <a:spcAft>
                <a:spcPts val="0"/>
              </a:spcAft>
              <a:buNone/>
            </a:pPr>
            <a:r>
              <a:rPr lang="uk-UA" sz="1800" dirty="0">
                <a:solidFill>
                  <a:srgbClr val="002949"/>
                </a:solidFill>
                <a:effectLst/>
                <a:ea typeface="Roboto Condensed Light" panose="02000000000000000000" pitchFamily="2" charset="0"/>
                <a:cs typeface="Times New Roman" panose="02020603050405020304" pitchFamily="18" charset="0"/>
              </a:rPr>
              <a:t>5. ІТ повинні бути інструментом або засобом покращення адміністрування судочинства, полегшувати доступ користувачів до судів та укріплювати гарантії, встановлені Статтею 6 Європейської Конвенції з прав людини: доступ до правосуддя, неупередженість, незалежність судді, справедливість та розумні строки розгляду справи.</a:t>
            </a:r>
          </a:p>
          <a:p>
            <a:pPr indent="0" algn="just">
              <a:lnSpc>
                <a:spcPct val="100000"/>
              </a:lnSpc>
              <a:spcBef>
                <a:spcPts val="0"/>
              </a:spcBef>
              <a:spcAft>
                <a:spcPts val="0"/>
              </a:spcAft>
              <a:buNone/>
            </a:pPr>
            <a:r>
              <a:rPr lang="uk-UA" sz="1800" dirty="0">
                <a:solidFill>
                  <a:srgbClr val="002949"/>
                </a:solidFill>
                <a:effectLst/>
                <a:ea typeface="Roboto Condensed Light" panose="02000000000000000000" pitchFamily="2" charset="0"/>
                <a:cs typeface="Times New Roman" panose="02020603050405020304" pitchFamily="18" charset="0"/>
              </a:rPr>
              <a:t> </a:t>
            </a:r>
          </a:p>
          <a:p>
            <a:pPr indent="0" algn="just">
              <a:lnSpc>
                <a:spcPct val="100000"/>
              </a:lnSpc>
              <a:spcBef>
                <a:spcPts val="0"/>
              </a:spcBef>
              <a:spcAft>
                <a:spcPts val="0"/>
              </a:spcAft>
              <a:buNone/>
            </a:pPr>
            <a:r>
              <a:rPr lang="uk-UA" sz="1800" dirty="0">
                <a:solidFill>
                  <a:srgbClr val="002949"/>
                </a:solidFill>
                <a:effectLst/>
                <a:ea typeface="Roboto Condensed Light" panose="02000000000000000000" pitchFamily="2" charset="0"/>
                <a:cs typeface="Times New Roman" panose="02020603050405020304" pitchFamily="18" charset="0"/>
              </a:rPr>
              <a:t>15. Використання ІТ покращує доступ до судочинства, а також підвищує його ефективність та прозорість.</a:t>
            </a:r>
          </a:p>
          <a:p>
            <a:pPr indent="0" algn="just">
              <a:lnSpc>
                <a:spcPct val="100000"/>
              </a:lnSpc>
              <a:spcBef>
                <a:spcPts val="0"/>
              </a:spcBef>
              <a:spcAft>
                <a:spcPts val="0"/>
              </a:spcAft>
              <a:buNone/>
            </a:pPr>
            <a:r>
              <a:rPr lang="uk-UA" sz="1800" dirty="0">
                <a:solidFill>
                  <a:srgbClr val="002949"/>
                </a:solidFill>
                <a:effectLst/>
                <a:ea typeface="Roboto Condensed Light" panose="02000000000000000000" pitchFamily="2" charset="0"/>
                <a:cs typeface="Times New Roman" panose="02020603050405020304" pitchFamily="18" charset="0"/>
              </a:rPr>
              <a:t> </a:t>
            </a:r>
          </a:p>
          <a:p>
            <a:pPr indent="0" algn="just">
              <a:lnSpc>
                <a:spcPct val="100000"/>
              </a:lnSpc>
              <a:spcBef>
                <a:spcPts val="0"/>
              </a:spcBef>
              <a:spcAft>
                <a:spcPts val="0"/>
              </a:spcAft>
              <a:buNone/>
            </a:pPr>
            <a:r>
              <a:rPr lang="uk-UA" sz="1800" dirty="0">
                <a:solidFill>
                  <a:srgbClr val="002949"/>
                </a:solidFill>
                <a:effectLst/>
                <a:ea typeface="Roboto Condensed Light" panose="02000000000000000000" pitchFamily="2" charset="0"/>
                <a:cs typeface="Times New Roman" panose="02020603050405020304" pitchFamily="18" charset="0"/>
              </a:rPr>
              <a:t>28. Комп’ютеризація здатна покращити якість роботи судді, наприклад, за допомогою бази даних з посиланнями на судові рішення, законодавчу базу, наукові праці з правових питань, коментарі до постановлених рішень, а також інші форми обміну знань між суддями.</a:t>
            </a:r>
          </a:p>
          <a:p>
            <a:pPr indent="0" algn="just">
              <a:lnSpc>
                <a:spcPct val="100000"/>
              </a:lnSpc>
              <a:spcBef>
                <a:spcPts val="0"/>
              </a:spcBef>
              <a:spcAft>
                <a:spcPts val="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indent="0" algn="just">
              <a:lnSpc>
                <a:spcPct val="100000"/>
              </a:lnSpc>
              <a:spcBef>
                <a:spcPts val="0"/>
              </a:spcBef>
              <a:spcAft>
                <a:spcPts val="0"/>
              </a:spcAft>
              <a:buNone/>
            </a:pPr>
            <a:r>
              <a:rPr lang="uk-UA" sz="1800" dirty="0">
                <a:solidFill>
                  <a:srgbClr val="002949"/>
                </a:solidFill>
                <a:effectLst/>
                <a:ea typeface="Roboto Condensed Light" panose="02000000000000000000" pitchFamily="2" charset="0"/>
                <a:cs typeface="Times New Roman" panose="02020603050405020304" pitchFamily="18" charset="0"/>
              </a:rPr>
              <a:t>31. Роль ІТ має бути обмеженою та проявлятися в заміщенні та спрощенні процесуальних дій, які ведуть до прийняття індивідуального рішення. ІТ не можуть замінити функції судді щодо заслуховування та виваження фактичних доказів по справі, щодо визначення відповідного законодавства та прийняття рішення без будь-яких обмежень, окрім зазначених в законі</a:t>
            </a: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A1D5606A-7826-5FF7-0286-2B0D6E46A64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ea typeface="Roboto Condensed Light" panose="02000000000000000000" pitchFamily="2" charset="0"/>
              </a:rPr>
              <a:t>Верховний Суд</a:t>
            </a:r>
            <a:endParaRPr lang="en-US" sz="1200" dirty="0">
              <a:solidFill>
                <a:srgbClr val="002949"/>
              </a:solidFill>
              <a:ea typeface="Roboto Condensed Light" panose="02000000000000000000" pitchFamily="2" charset="0"/>
            </a:endParaRPr>
          </a:p>
        </p:txBody>
      </p:sp>
      <p:cxnSp>
        <p:nvCxnSpPr>
          <p:cNvPr id="5" name="Прямая соединительная линия 11">
            <a:extLst>
              <a:ext uri="{FF2B5EF4-FFF2-40B4-BE49-F238E27FC236}">
                <a16:creationId xmlns:a16="http://schemas.microsoft.com/office/drawing/2014/main" id="{3DC4BB9E-40F0-DF74-481A-173650F78B61}"/>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0D360D2-707F-376D-B9BC-F843BA6CFA05}"/>
              </a:ext>
            </a:extLst>
          </p:cNvPr>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latin typeface="Roboto Condensed Light" panose="02000000000000000000" pitchFamily="2" charset="0"/>
                <a:ea typeface="Roboto Condensed Light" panose="02000000000000000000" pitchFamily="2" charset="0"/>
              </a:rPr>
              <a:t>Електронний</a:t>
            </a:r>
            <a:r>
              <a:rPr lang="ru-RU" altLang="uk-UA" dirty="0">
                <a:solidFill>
                  <a:srgbClr val="002949"/>
                </a:solidFill>
                <a:latin typeface="Roboto Condensed Light" panose="02000000000000000000" pitchFamily="2" charset="0"/>
                <a:ea typeface="Roboto Condensed Light" panose="02000000000000000000" pitchFamily="2" charset="0"/>
              </a:rPr>
              <a:t> суд та </a:t>
            </a:r>
            <a:r>
              <a:rPr lang="ru-RU" altLang="uk-UA" dirty="0" err="1">
                <a:solidFill>
                  <a:srgbClr val="002949"/>
                </a:solidFill>
                <a:latin typeface="Roboto Condensed Light" panose="02000000000000000000" pitchFamily="2" charset="0"/>
                <a:ea typeface="Roboto Condensed Light" panose="02000000000000000000" pitchFamily="2" charset="0"/>
              </a:rPr>
              <a:t>деякі</a:t>
            </a:r>
            <a:r>
              <a:rPr lang="ru-RU" altLang="uk-UA" dirty="0">
                <a:solidFill>
                  <a:srgbClr val="002949"/>
                </a:solidFill>
                <a:latin typeface="Roboto Condensed Light" panose="02000000000000000000" pitchFamily="2" charset="0"/>
                <a:ea typeface="Roboto Condensed Light" panose="02000000000000000000" pitchFamily="2" charset="0"/>
              </a:rPr>
              <a:t> (не)</a:t>
            </a:r>
            <a:r>
              <a:rPr lang="ru-RU" altLang="uk-UA" dirty="0" err="1">
                <a:solidFill>
                  <a:srgbClr val="002949"/>
                </a:solidFill>
                <a:latin typeface="Roboto Condensed Light" panose="02000000000000000000" pitchFamily="2" charset="0"/>
                <a:ea typeface="Roboto Condensed Light" panose="02000000000000000000" pitchFamily="2" charset="0"/>
              </a:rPr>
              <a:t>відʼємні</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атрибути</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судочинства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мантія</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нарадча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кімната</a:t>
            </a:r>
            <a:r>
              <a:rPr lang="ru-RU" altLang="uk-UA" dirty="0">
                <a:solidFill>
                  <a:srgbClr val="002949"/>
                </a:solidFill>
                <a:latin typeface="Roboto Condensed Light" panose="02000000000000000000" pitchFamily="2" charset="0"/>
                <a:ea typeface="Roboto Condensed Light" panose="02000000000000000000" pitchFamily="2" charset="0"/>
              </a:rPr>
              <a:t> </a:t>
            </a:r>
            <a:r>
              <a:rPr lang="ru-RU" altLang="uk-UA" dirty="0" err="1">
                <a:solidFill>
                  <a:srgbClr val="002949"/>
                </a:solidFill>
                <a:latin typeface="Roboto Condensed Light" panose="02000000000000000000" pitchFamily="2" charset="0"/>
                <a:ea typeface="Roboto Condensed Light" panose="02000000000000000000" pitchFamily="2" charset="0"/>
              </a:rPr>
              <a:t>тощо</a:t>
            </a:r>
            <a:endParaRPr lang="ru-RU" altLang="uk-UA" dirty="0">
              <a:solidFill>
                <a:srgbClr val="002949"/>
              </a:solidFill>
              <a:latin typeface="Roboto Condensed Light" panose="02000000000000000000" pitchFamily="2" charset="0"/>
              <a:ea typeface="Roboto Condensed Light" panose="02000000000000000000" pitchFamily="2" charset="0"/>
            </a:endParaRPr>
          </a:p>
        </p:txBody>
      </p:sp>
      <p:sp>
        <p:nvSpPr>
          <p:cNvPr id="8" name="Slide Number Placeholder 3">
            <a:extLst>
              <a:ext uri="{FF2B5EF4-FFF2-40B4-BE49-F238E27FC236}">
                <a16:creationId xmlns:a16="http://schemas.microsoft.com/office/drawing/2014/main" id="{B9ACAA56-EBBF-9FDA-5280-BF7CCC4D9CB5}"/>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4</a:t>
            </a:r>
            <a:endParaRPr lang="en-US" sz="1400" dirty="0">
              <a:solidFill>
                <a:srgbClr val="002949"/>
              </a:solidFill>
            </a:endParaRPr>
          </a:p>
        </p:txBody>
      </p:sp>
    </p:spTree>
    <p:extLst>
      <p:ext uri="{BB962C8B-B14F-4D97-AF65-F5344CB8AC3E}">
        <p14:creationId xmlns:p14="http://schemas.microsoft.com/office/powerpoint/2010/main" val="1497026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7816" y="922823"/>
            <a:ext cx="10750682" cy="41549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en-US" altLang="uk-UA" sz="2100" dirty="0">
                <a:solidFill>
                  <a:srgbClr val="004E9E"/>
                </a:solidFill>
              </a:rPr>
              <a:t>https://loyer.com.ua/uk/suddivski-mantiyi-ta-peruky-vid-serednovichchya-do-nashyh-chasiv/</a:t>
            </a:r>
            <a:endParaRPr lang="ru-RU" altLang="uk-UA" sz="2100" dirty="0">
              <a:solidFill>
                <a:srgbClr val="004E9E"/>
              </a:solidFill>
            </a:endParaRP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67508" y="491936"/>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Суддівські</a:t>
            </a:r>
            <a:r>
              <a:rPr lang="ru-RU" altLang="uk-UA" sz="2200" dirty="0">
                <a:solidFill>
                  <a:srgbClr val="004E9E"/>
                </a:solidFill>
              </a:rPr>
              <a:t> </a:t>
            </a:r>
            <a:r>
              <a:rPr lang="ru-RU" altLang="uk-UA" sz="2200" dirty="0" err="1">
                <a:solidFill>
                  <a:srgbClr val="004E9E"/>
                </a:solidFill>
              </a:rPr>
              <a:t>мантії</a:t>
            </a:r>
            <a:r>
              <a:rPr lang="ru-RU" altLang="uk-UA" sz="2200" dirty="0">
                <a:solidFill>
                  <a:srgbClr val="004E9E"/>
                </a:solidFill>
              </a:rPr>
              <a:t> та </a:t>
            </a:r>
            <a:r>
              <a:rPr lang="ru-RU" altLang="uk-UA" sz="2200" dirty="0" err="1">
                <a:solidFill>
                  <a:srgbClr val="004E9E"/>
                </a:solidFill>
              </a:rPr>
              <a:t>перуки</a:t>
            </a:r>
            <a:r>
              <a:rPr lang="ru-RU" altLang="uk-UA" sz="2200" dirty="0">
                <a:solidFill>
                  <a:srgbClr val="004E9E"/>
                </a:solidFill>
              </a:rPr>
              <a:t>: </a:t>
            </a:r>
            <a:r>
              <a:rPr lang="ru-RU" altLang="uk-UA" sz="2200" dirty="0" err="1">
                <a:solidFill>
                  <a:srgbClr val="004E9E"/>
                </a:solidFill>
              </a:rPr>
              <a:t>від</a:t>
            </a:r>
            <a:r>
              <a:rPr lang="ru-RU" altLang="uk-UA" sz="2200" dirty="0">
                <a:solidFill>
                  <a:srgbClr val="004E9E"/>
                </a:solidFill>
              </a:rPr>
              <a:t> </a:t>
            </a:r>
            <a:r>
              <a:rPr lang="ru-RU" altLang="uk-UA" sz="2200" dirty="0" err="1">
                <a:solidFill>
                  <a:srgbClr val="004E9E"/>
                </a:solidFill>
              </a:rPr>
              <a:t>Середньовіччя</a:t>
            </a:r>
            <a:r>
              <a:rPr lang="ru-RU" altLang="uk-UA" sz="2200" dirty="0">
                <a:solidFill>
                  <a:srgbClr val="004E9E"/>
                </a:solidFill>
              </a:rPr>
              <a:t> до наших </a:t>
            </a:r>
            <a:r>
              <a:rPr lang="ru-RU" altLang="uk-UA" sz="2200" dirty="0" err="1">
                <a:solidFill>
                  <a:srgbClr val="004E9E"/>
                </a:solidFill>
              </a:rPr>
              <a:t>часів</a:t>
            </a:r>
            <a:endParaRPr lang="ru-RU" altLang="uk-UA" sz="2200" dirty="0">
              <a:solidFill>
                <a:srgbClr val="004E9E"/>
              </a:solidFill>
            </a:endParaRPr>
          </a:p>
        </p:txBody>
      </p:sp>
      <p:sp>
        <p:nvSpPr>
          <p:cNvPr id="6" name="Прямоугольник 4">
            <a:extLst>
              <a:ext uri="{FF2B5EF4-FFF2-40B4-BE49-F238E27FC236}">
                <a16:creationId xmlns:a16="http://schemas.microsoft.com/office/drawing/2014/main" id="{ECE768BD-29CE-B5E4-99DF-EE7F59276116}"/>
              </a:ext>
            </a:extLst>
          </p:cNvPr>
          <p:cNvSpPr>
            <a:spLocks noChangeArrowheads="1"/>
          </p:cNvSpPr>
          <p:nvPr/>
        </p:nvSpPr>
        <p:spPr bwMode="auto">
          <a:xfrm>
            <a:off x="467507" y="1353710"/>
            <a:ext cx="11268075" cy="441659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err="1">
                <a:solidFill>
                  <a:srgbClr val="002949"/>
                </a:solidFill>
              </a:rPr>
              <a:t>Спочатку</a:t>
            </a:r>
            <a:r>
              <a:rPr lang="ru-RU" altLang="uk-UA" sz="2100" dirty="0">
                <a:solidFill>
                  <a:srgbClr val="002949"/>
                </a:solidFill>
              </a:rPr>
              <a:t> </a:t>
            </a:r>
            <a:r>
              <a:rPr lang="ru-RU" altLang="uk-UA" sz="2100" dirty="0" err="1">
                <a:solidFill>
                  <a:srgbClr val="002949"/>
                </a:solidFill>
              </a:rPr>
              <a:t>мантія</a:t>
            </a:r>
            <a:r>
              <a:rPr lang="ru-RU" altLang="uk-UA" sz="2100" dirty="0">
                <a:solidFill>
                  <a:srgbClr val="002949"/>
                </a:solidFill>
              </a:rPr>
              <a:t> </a:t>
            </a:r>
            <a:r>
              <a:rPr lang="ru-RU" altLang="uk-UA" sz="2100" dirty="0" err="1">
                <a:solidFill>
                  <a:srgbClr val="002949"/>
                </a:solidFill>
              </a:rPr>
              <a:t>була</a:t>
            </a:r>
            <a:r>
              <a:rPr lang="ru-RU" altLang="uk-UA" sz="2100" dirty="0">
                <a:solidFill>
                  <a:srgbClr val="002949"/>
                </a:solidFill>
              </a:rPr>
              <a:t> </a:t>
            </a:r>
            <a:r>
              <a:rPr lang="ru-RU" altLang="uk-UA" sz="2100" dirty="0" err="1">
                <a:solidFill>
                  <a:srgbClr val="002949"/>
                </a:solidFill>
              </a:rPr>
              <a:t>частиною</a:t>
            </a:r>
            <a:r>
              <a:rPr lang="ru-RU" altLang="uk-UA" sz="2100" dirty="0">
                <a:solidFill>
                  <a:srgbClr val="002949"/>
                </a:solidFill>
              </a:rPr>
              <a:t> </a:t>
            </a:r>
            <a:r>
              <a:rPr lang="ru-RU" altLang="uk-UA" sz="2100" dirty="0" err="1">
                <a:solidFill>
                  <a:srgbClr val="002949"/>
                </a:solidFill>
              </a:rPr>
              <a:t>урочистого</a:t>
            </a:r>
            <a:r>
              <a:rPr lang="ru-RU" altLang="uk-UA" sz="2100" dirty="0">
                <a:solidFill>
                  <a:srgbClr val="002949"/>
                </a:solidFill>
              </a:rPr>
              <a:t> </a:t>
            </a:r>
            <a:r>
              <a:rPr lang="ru-RU" altLang="uk-UA" sz="2100" dirty="0" err="1">
                <a:solidFill>
                  <a:srgbClr val="002949"/>
                </a:solidFill>
              </a:rPr>
              <a:t>одягу</a:t>
            </a:r>
            <a:r>
              <a:rPr lang="ru-RU" altLang="uk-UA" sz="2100" dirty="0">
                <a:solidFill>
                  <a:srgbClr val="002949"/>
                </a:solidFill>
              </a:rPr>
              <a:t> </a:t>
            </a:r>
            <a:r>
              <a:rPr lang="ru-RU" altLang="uk-UA" sz="2100" dirty="0" err="1">
                <a:solidFill>
                  <a:srgbClr val="002949"/>
                </a:solidFill>
              </a:rPr>
              <a:t>монархів</a:t>
            </a:r>
            <a:r>
              <a:rPr lang="ru-RU" altLang="uk-UA" sz="2100" dirty="0">
                <a:solidFill>
                  <a:srgbClr val="002949"/>
                </a:solidFill>
              </a:rPr>
              <a:t> та </a:t>
            </a:r>
            <a:r>
              <a:rPr lang="ru-RU" altLang="uk-UA" sz="2100" dirty="0" err="1">
                <a:solidFill>
                  <a:srgbClr val="002949"/>
                </a:solidFill>
              </a:rPr>
              <a:t>служителів</a:t>
            </a:r>
            <a:r>
              <a:rPr lang="ru-RU" altLang="uk-UA" sz="2100" dirty="0">
                <a:solidFill>
                  <a:srgbClr val="002949"/>
                </a:solidFill>
              </a:rPr>
              <a:t> церкви. За </a:t>
            </a:r>
            <a:r>
              <a:rPr lang="ru-RU" altLang="uk-UA" sz="2100" dirty="0" err="1">
                <a:solidFill>
                  <a:srgbClr val="002949"/>
                </a:solidFill>
              </a:rPr>
              <a:t>однією</a:t>
            </a:r>
            <a:r>
              <a:rPr lang="ru-RU" altLang="uk-UA" sz="2100" dirty="0">
                <a:solidFill>
                  <a:srgbClr val="002949"/>
                </a:solidFill>
              </a:rPr>
              <a:t> з </a:t>
            </a:r>
            <a:r>
              <a:rPr lang="ru-RU" altLang="uk-UA" sz="2100" dirty="0" err="1">
                <a:solidFill>
                  <a:srgbClr val="002949"/>
                </a:solidFill>
              </a:rPr>
              <a:t>версій</a:t>
            </a:r>
            <a:r>
              <a:rPr lang="ru-RU" altLang="uk-UA" sz="2100" dirty="0">
                <a:solidFill>
                  <a:srgbClr val="002949"/>
                </a:solidFill>
              </a:rPr>
              <a:t>, вона </a:t>
            </a:r>
            <a:r>
              <a:rPr lang="ru-RU" altLang="uk-UA" sz="2100" dirty="0" err="1">
                <a:solidFill>
                  <a:srgbClr val="002949"/>
                </a:solidFill>
              </a:rPr>
              <a:t>символізувала</a:t>
            </a:r>
            <a:r>
              <a:rPr lang="ru-RU" altLang="uk-UA" sz="2100" dirty="0">
                <a:solidFill>
                  <a:srgbClr val="002949"/>
                </a:solidFill>
              </a:rPr>
              <a:t> </a:t>
            </a:r>
            <a:r>
              <a:rPr lang="ru-RU" altLang="uk-UA" sz="2100" dirty="0" err="1">
                <a:solidFill>
                  <a:srgbClr val="002949"/>
                </a:solidFill>
              </a:rPr>
              <a:t>охоронну</a:t>
            </a:r>
            <a:r>
              <a:rPr lang="ru-RU" altLang="uk-UA" sz="2100" dirty="0">
                <a:solidFill>
                  <a:srgbClr val="002949"/>
                </a:solidFill>
              </a:rPr>
              <a:t> силу </a:t>
            </a:r>
            <a:r>
              <a:rPr lang="ru-RU" altLang="uk-UA" sz="2100" dirty="0" err="1">
                <a:solidFill>
                  <a:srgbClr val="002949"/>
                </a:solidFill>
              </a:rPr>
              <a:t>Божу</a:t>
            </a:r>
            <a:r>
              <a:rPr lang="ru-RU" altLang="uk-UA" sz="2100" dirty="0">
                <a:solidFill>
                  <a:srgbClr val="002949"/>
                </a:solidFill>
              </a:rPr>
              <a:t>, за </a:t>
            </a:r>
            <a:r>
              <a:rPr lang="ru-RU" altLang="uk-UA" sz="2100" dirty="0" err="1">
                <a:solidFill>
                  <a:srgbClr val="002949"/>
                </a:solidFill>
              </a:rPr>
              <a:t>іншою</a:t>
            </a:r>
            <a:r>
              <a:rPr lang="ru-RU" altLang="uk-UA" sz="2100" dirty="0">
                <a:solidFill>
                  <a:srgbClr val="002949"/>
                </a:solidFill>
              </a:rPr>
              <a:t> — </a:t>
            </a:r>
            <a:r>
              <a:rPr lang="ru-RU" altLang="uk-UA" sz="2100" dirty="0" err="1">
                <a:solidFill>
                  <a:srgbClr val="002949"/>
                </a:solidFill>
              </a:rPr>
              <a:t>нагадувала</a:t>
            </a:r>
            <a:r>
              <a:rPr lang="ru-RU" altLang="uk-UA" sz="2100" dirty="0">
                <a:solidFill>
                  <a:srgbClr val="002949"/>
                </a:solidFill>
              </a:rPr>
              <a:t> </a:t>
            </a:r>
            <a:r>
              <a:rPr lang="ru-RU" altLang="uk-UA" sz="2100" dirty="0" err="1">
                <a:solidFill>
                  <a:srgbClr val="002949"/>
                </a:solidFill>
              </a:rPr>
              <a:t>складені</a:t>
            </a:r>
            <a:r>
              <a:rPr lang="ru-RU" altLang="uk-UA" sz="2100" dirty="0">
                <a:solidFill>
                  <a:srgbClr val="002949"/>
                </a:solidFill>
              </a:rPr>
              <a:t> </a:t>
            </a:r>
            <a:r>
              <a:rPr lang="ru-RU" altLang="uk-UA" sz="2100" dirty="0" err="1">
                <a:solidFill>
                  <a:srgbClr val="002949"/>
                </a:solidFill>
              </a:rPr>
              <a:t>ангельські</a:t>
            </a:r>
            <a:r>
              <a:rPr lang="ru-RU" altLang="uk-UA" sz="2100" dirty="0">
                <a:solidFill>
                  <a:srgbClr val="002949"/>
                </a:solidFill>
              </a:rPr>
              <a:t> </a:t>
            </a:r>
            <a:r>
              <a:rPr lang="ru-RU" altLang="uk-UA" sz="2100" dirty="0" err="1">
                <a:solidFill>
                  <a:srgbClr val="002949"/>
                </a:solidFill>
              </a:rPr>
              <a:t>крила</a:t>
            </a:r>
            <a:r>
              <a:rPr lang="ru-RU" altLang="uk-UA" sz="2100" dirty="0">
                <a:solidFill>
                  <a:srgbClr val="002949"/>
                </a:solidFill>
              </a:rPr>
              <a:t>. </a:t>
            </a:r>
          </a:p>
          <a:p>
            <a:pPr algn="just">
              <a:lnSpc>
                <a:spcPct val="100000"/>
              </a:lnSpc>
              <a:spcBef>
                <a:spcPct val="0"/>
              </a:spcBef>
              <a:spcAft>
                <a:spcPts val="1200"/>
              </a:spcAft>
              <a:buFont typeface="Arial" panose="020B0604020202020204" pitchFamily="34" charset="0"/>
              <a:buNone/>
            </a:pPr>
            <a:endParaRPr lang="ru-RU" altLang="uk-UA" sz="2100"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2100" dirty="0" err="1">
                <a:solidFill>
                  <a:srgbClr val="002949"/>
                </a:solidFill>
              </a:rPr>
              <a:t>Згадка</a:t>
            </a:r>
            <a:r>
              <a:rPr lang="ru-RU" altLang="uk-UA" sz="2100" dirty="0">
                <a:solidFill>
                  <a:srgbClr val="002949"/>
                </a:solidFill>
              </a:rPr>
              <a:t> про </a:t>
            </a:r>
            <a:r>
              <a:rPr lang="ru-RU" altLang="uk-UA" sz="2100" dirty="0" err="1">
                <a:solidFill>
                  <a:srgbClr val="002949"/>
                </a:solidFill>
              </a:rPr>
              <a:t>мантії</a:t>
            </a:r>
            <a:r>
              <a:rPr lang="ru-RU" altLang="uk-UA" sz="2100" dirty="0">
                <a:solidFill>
                  <a:srgbClr val="002949"/>
                </a:solidFill>
              </a:rPr>
              <a:t> </a:t>
            </a:r>
            <a:r>
              <a:rPr lang="ru-RU" altLang="uk-UA" sz="2100" dirty="0" err="1">
                <a:solidFill>
                  <a:srgbClr val="002949"/>
                </a:solidFill>
              </a:rPr>
              <a:t>вперше</a:t>
            </a:r>
            <a:r>
              <a:rPr lang="ru-RU" altLang="uk-UA" sz="2100" dirty="0">
                <a:solidFill>
                  <a:srgbClr val="002949"/>
                </a:solidFill>
              </a:rPr>
              <a:t> </a:t>
            </a:r>
            <a:r>
              <a:rPr lang="ru-RU" altLang="uk-UA" sz="2100" dirty="0" err="1">
                <a:solidFill>
                  <a:srgbClr val="002949"/>
                </a:solidFill>
              </a:rPr>
              <a:t>зустрічається</a:t>
            </a:r>
            <a:r>
              <a:rPr lang="ru-RU" altLang="uk-UA" sz="2100" dirty="0">
                <a:solidFill>
                  <a:srgbClr val="002949"/>
                </a:solidFill>
              </a:rPr>
              <a:t> в </a:t>
            </a:r>
            <a:r>
              <a:rPr lang="ru-RU" altLang="uk-UA" sz="2100" dirty="0" err="1">
                <a:solidFill>
                  <a:srgbClr val="002949"/>
                </a:solidFill>
              </a:rPr>
              <a:t>суддівських</a:t>
            </a:r>
            <a:r>
              <a:rPr lang="ru-RU" altLang="uk-UA" sz="2100" dirty="0">
                <a:solidFill>
                  <a:srgbClr val="002949"/>
                </a:solidFill>
              </a:rPr>
              <a:t> правилах </a:t>
            </a:r>
            <a:r>
              <a:rPr lang="ru-RU" altLang="uk-UA" sz="2100" dirty="0" err="1">
                <a:solidFill>
                  <a:srgbClr val="002949"/>
                </a:solidFill>
              </a:rPr>
              <a:t>Англії</a:t>
            </a:r>
            <a:r>
              <a:rPr lang="ru-RU" altLang="uk-UA" sz="2100" dirty="0">
                <a:solidFill>
                  <a:srgbClr val="002949"/>
                </a:solidFill>
              </a:rPr>
              <a:t> 1635 року. </a:t>
            </a:r>
            <a:r>
              <a:rPr lang="ru-RU" altLang="uk-UA" sz="2100" dirty="0" err="1">
                <a:solidFill>
                  <a:srgbClr val="002949"/>
                </a:solidFill>
              </a:rPr>
              <a:t>Взимку</a:t>
            </a:r>
            <a:r>
              <a:rPr lang="ru-RU" altLang="uk-UA" sz="2100" dirty="0">
                <a:solidFill>
                  <a:srgbClr val="002949"/>
                </a:solidFill>
              </a:rPr>
              <a:t> </a:t>
            </a:r>
            <a:r>
              <a:rPr lang="ru-RU" altLang="uk-UA" sz="2100" dirty="0" err="1">
                <a:solidFill>
                  <a:srgbClr val="002949"/>
                </a:solidFill>
              </a:rPr>
              <a:t>суддя</a:t>
            </a:r>
            <a:r>
              <a:rPr lang="ru-RU" altLang="uk-UA" sz="2100" dirty="0">
                <a:solidFill>
                  <a:srgbClr val="002949"/>
                </a:solidFill>
              </a:rPr>
              <a:t> </a:t>
            </a:r>
            <a:r>
              <a:rPr lang="ru-RU" altLang="uk-UA" sz="2100" dirty="0" err="1">
                <a:solidFill>
                  <a:srgbClr val="002949"/>
                </a:solidFill>
              </a:rPr>
              <a:t>зобов’язаний</a:t>
            </a:r>
            <a:r>
              <a:rPr lang="ru-RU" altLang="uk-UA" sz="2100" dirty="0">
                <a:solidFill>
                  <a:srgbClr val="002949"/>
                </a:solidFill>
              </a:rPr>
              <a:t> </a:t>
            </a:r>
            <a:r>
              <a:rPr lang="ru-RU" altLang="uk-UA" sz="2100" dirty="0" err="1">
                <a:solidFill>
                  <a:srgbClr val="002949"/>
                </a:solidFill>
              </a:rPr>
              <a:t>одягати</a:t>
            </a:r>
            <a:r>
              <a:rPr lang="ru-RU" altLang="uk-UA" sz="2100" dirty="0">
                <a:solidFill>
                  <a:srgbClr val="002949"/>
                </a:solidFill>
              </a:rPr>
              <a:t> </a:t>
            </a:r>
            <a:r>
              <a:rPr lang="ru-RU" altLang="uk-UA" sz="2100" dirty="0" err="1">
                <a:solidFill>
                  <a:srgbClr val="002949"/>
                </a:solidFill>
              </a:rPr>
              <a:t>чорну</a:t>
            </a:r>
            <a:r>
              <a:rPr lang="ru-RU" altLang="uk-UA" sz="2100" dirty="0">
                <a:solidFill>
                  <a:srgbClr val="002949"/>
                </a:solidFill>
              </a:rPr>
              <a:t> </a:t>
            </a:r>
            <a:r>
              <a:rPr lang="ru-RU" altLang="uk-UA" sz="2100" dirty="0" err="1">
                <a:solidFill>
                  <a:srgbClr val="002949"/>
                </a:solidFill>
              </a:rPr>
              <a:t>мантію</a:t>
            </a:r>
            <a:r>
              <a:rPr lang="ru-RU" altLang="uk-UA" sz="2100" dirty="0">
                <a:solidFill>
                  <a:srgbClr val="002949"/>
                </a:solidFill>
              </a:rPr>
              <a:t> з </a:t>
            </a:r>
            <a:r>
              <a:rPr lang="ru-RU" altLang="uk-UA" sz="2100" dirty="0" err="1">
                <a:solidFill>
                  <a:srgbClr val="002949"/>
                </a:solidFill>
              </a:rPr>
              <a:t>білим</a:t>
            </a:r>
            <a:r>
              <a:rPr lang="ru-RU" altLang="uk-UA" sz="2100" dirty="0">
                <a:solidFill>
                  <a:srgbClr val="002949"/>
                </a:solidFill>
              </a:rPr>
              <a:t> </a:t>
            </a:r>
            <a:r>
              <a:rPr lang="ru-RU" altLang="uk-UA" sz="2100" dirty="0" err="1">
                <a:solidFill>
                  <a:srgbClr val="002949"/>
                </a:solidFill>
              </a:rPr>
              <a:t>хутром</a:t>
            </a:r>
            <a:r>
              <a:rPr lang="ru-RU" altLang="uk-UA" sz="2100" dirty="0">
                <a:solidFill>
                  <a:srgbClr val="002949"/>
                </a:solidFill>
              </a:rPr>
              <a:t>, а </a:t>
            </a:r>
            <a:r>
              <a:rPr lang="ru-RU" altLang="uk-UA" sz="2100" dirty="0" err="1">
                <a:solidFill>
                  <a:srgbClr val="002949"/>
                </a:solidFill>
              </a:rPr>
              <a:t>влітку</a:t>
            </a:r>
            <a:r>
              <a:rPr lang="ru-RU" altLang="uk-UA" sz="2100" dirty="0">
                <a:solidFill>
                  <a:srgbClr val="002949"/>
                </a:solidFill>
              </a:rPr>
              <a:t> — </a:t>
            </a:r>
            <a:r>
              <a:rPr lang="ru-RU" altLang="uk-UA" sz="2100" dirty="0" err="1">
                <a:solidFill>
                  <a:srgbClr val="002949"/>
                </a:solidFill>
              </a:rPr>
              <a:t>пурпурову</a:t>
            </a:r>
            <a:r>
              <a:rPr lang="ru-RU" altLang="uk-UA" sz="2100" dirty="0">
                <a:solidFill>
                  <a:srgbClr val="002949"/>
                </a:solidFill>
              </a:rPr>
              <a:t> </a:t>
            </a:r>
            <a:r>
              <a:rPr lang="ru-RU" altLang="uk-UA" sz="2100" dirty="0" err="1">
                <a:solidFill>
                  <a:srgbClr val="002949"/>
                </a:solidFill>
              </a:rPr>
              <a:t>або</a:t>
            </a:r>
            <a:r>
              <a:rPr lang="ru-RU" altLang="uk-UA" sz="2100" dirty="0">
                <a:solidFill>
                  <a:srgbClr val="002949"/>
                </a:solidFill>
              </a:rPr>
              <a:t> </a:t>
            </a:r>
            <a:r>
              <a:rPr lang="ru-RU" altLang="uk-UA" sz="2100" dirty="0" err="1">
                <a:solidFill>
                  <a:srgbClr val="002949"/>
                </a:solidFill>
              </a:rPr>
              <a:t>фіолетову</a:t>
            </a:r>
            <a:r>
              <a:rPr lang="ru-RU" altLang="uk-UA" sz="2100" dirty="0">
                <a:solidFill>
                  <a:srgbClr val="002949"/>
                </a:solidFill>
              </a:rPr>
              <a:t>. Такими </a:t>
            </a:r>
            <a:r>
              <a:rPr lang="ru-RU" altLang="uk-UA" sz="2100" dirty="0" err="1">
                <a:solidFill>
                  <a:srgbClr val="002949"/>
                </a:solidFill>
              </a:rPr>
              <a:t>мантії</a:t>
            </a:r>
            <a:r>
              <a:rPr lang="ru-RU" altLang="uk-UA" sz="2100" dirty="0">
                <a:solidFill>
                  <a:srgbClr val="002949"/>
                </a:solidFill>
              </a:rPr>
              <a:t> </a:t>
            </a:r>
            <a:r>
              <a:rPr lang="ru-RU" altLang="uk-UA" sz="2100" dirty="0" err="1">
                <a:solidFill>
                  <a:srgbClr val="002949"/>
                </a:solidFill>
              </a:rPr>
              <a:t>залишалися</a:t>
            </a:r>
            <a:r>
              <a:rPr lang="ru-RU" altLang="uk-UA" sz="2100" dirty="0">
                <a:solidFill>
                  <a:srgbClr val="002949"/>
                </a:solidFill>
              </a:rPr>
              <a:t> до 1694 року, коли </a:t>
            </a:r>
            <a:r>
              <a:rPr lang="ru-RU" altLang="uk-UA" sz="2100" dirty="0" err="1">
                <a:solidFill>
                  <a:srgbClr val="002949"/>
                </a:solidFill>
              </a:rPr>
              <a:t>британські</a:t>
            </a:r>
            <a:r>
              <a:rPr lang="ru-RU" altLang="uk-UA" sz="2100" dirty="0">
                <a:solidFill>
                  <a:srgbClr val="002949"/>
                </a:solidFill>
              </a:rPr>
              <a:t> </a:t>
            </a:r>
            <a:r>
              <a:rPr lang="ru-RU" altLang="uk-UA" sz="2100" dirty="0" err="1">
                <a:solidFill>
                  <a:srgbClr val="002949"/>
                </a:solidFill>
              </a:rPr>
              <a:t>служителі</a:t>
            </a:r>
            <a:r>
              <a:rPr lang="ru-RU" altLang="uk-UA" sz="2100" dirty="0">
                <a:solidFill>
                  <a:srgbClr val="002949"/>
                </a:solidFill>
              </a:rPr>
              <a:t> </a:t>
            </a:r>
            <a:r>
              <a:rPr lang="ru-RU" altLang="uk-UA" sz="2100" dirty="0" err="1">
                <a:solidFill>
                  <a:srgbClr val="002949"/>
                </a:solidFill>
              </a:rPr>
              <a:t>Феміди</a:t>
            </a:r>
            <a:r>
              <a:rPr lang="ru-RU" altLang="uk-UA" sz="2100" dirty="0">
                <a:solidFill>
                  <a:srgbClr val="002949"/>
                </a:solidFill>
              </a:rPr>
              <a:t> в знак </a:t>
            </a:r>
            <a:r>
              <a:rPr lang="ru-RU" altLang="uk-UA" sz="2100" dirty="0" err="1">
                <a:solidFill>
                  <a:srgbClr val="002949"/>
                </a:solidFill>
              </a:rPr>
              <a:t>жалоби</a:t>
            </a:r>
            <a:r>
              <a:rPr lang="ru-RU" altLang="uk-UA" sz="2100" dirty="0">
                <a:solidFill>
                  <a:srgbClr val="002949"/>
                </a:solidFill>
              </a:rPr>
              <a:t> за королевою </a:t>
            </a:r>
            <a:r>
              <a:rPr lang="ru-RU" altLang="uk-UA" sz="2100" dirty="0" err="1">
                <a:solidFill>
                  <a:srgbClr val="002949"/>
                </a:solidFill>
              </a:rPr>
              <a:t>Марією</a:t>
            </a:r>
            <a:r>
              <a:rPr lang="ru-RU" altLang="uk-UA" sz="2100" dirty="0">
                <a:solidFill>
                  <a:srgbClr val="002949"/>
                </a:solidFill>
              </a:rPr>
              <a:t> почали </a:t>
            </a:r>
            <a:r>
              <a:rPr lang="ru-RU" altLang="uk-UA" sz="2100" dirty="0" err="1">
                <a:solidFill>
                  <a:srgbClr val="002949"/>
                </a:solidFill>
              </a:rPr>
              <a:t>одягатися</a:t>
            </a:r>
            <a:r>
              <a:rPr lang="ru-RU" altLang="uk-UA" sz="2100" dirty="0">
                <a:solidFill>
                  <a:srgbClr val="002949"/>
                </a:solidFill>
              </a:rPr>
              <a:t> в </a:t>
            </a:r>
            <a:r>
              <a:rPr lang="ru-RU" altLang="uk-UA" sz="2100" dirty="0" err="1">
                <a:solidFill>
                  <a:srgbClr val="002949"/>
                </a:solidFill>
              </a:rPr>
              <a:t>чорний</a:t>
            </a:r>
            <a:r>
              <a:rPr lang="ru-RU" altLang="uk-UA" sz="2100" dirty="0">
                <a:solidFill>
                  <a:srgbClr val="002949"/>
                </a:solidFill>
              </a:rPr>
              <a:t> </a:t>
            </a:r>
            <a:r>
              <a:rPr lang="ru-RU" altLang="uk-UA" sz="2100" dirty="0" err="1">
                <a:solidFill>
                  <a:srgbClr val="002949"/>
                </a:solidFill>
              </a:rPr>
              <a:t>одяг</a:t>
            </a:r>
            <a:r>
              <a:rPr lang="ru-RU" altLang="uk-UA" sz="21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100" dirty="0" err="1">
                <a:solidFill>
                  <a:srgbClr val="002949"/>
                </a:solidFill>
              </a:rPr>
              <a:t>Нині</a:t>
            </a:r>
            <a:r>
              <a:rPr lang="ru-RU" altLang="uk-UA" sz="2100" dirty="0">
                <a:solidFill>
                  <a:srgbClr val="002949"/>
                </a:solidFill>
              </a:rPr>
              <a:t> </a:t>
            </a:r>
            <a:r>
              <a:rPr lang="ru-RU" altLang="uk-UA" sz="2100" dirty="0" err="1">
                <a:solidFill>
                  <a:srgbClr val="002949"/>
                </a:solidFill>
              </a:rPr>
              <a:t>мантія</a:t>
            </a:r>
            <a:r>
              <a:rPr lang="ru-RU" altLang="uk-UA" sz="2100" dirty="0">
                <a:solidFill>
                  <a:srgbClr val="002949"/>
                </a:solidFill>
              </a:rPr>
              <a:t> — </a:t>
            </a:r>
            <a:r>
              <a:rPr lang="ru-RU" altLang="uk-UA" sz="2100" dirty="0" err="1">
                <a:solidFill>
                  <a:srgbClr val="002949"/>
                </a:solidFill>
              </a:rPr>
              <a:t>формений</a:t>
            </a:r>
            <a:r>
              <a:rPr lang="ru-RU" altLang="uk-UA" sz="2100" dirty="0">
                <a:solidFill>
                  <a:srgbClr val="002949"/>
                </a:solidFill>
              </a:rPr>
              <a:t> </a:t>
            </a:r>
            <a:r>
              <a:rPr lang="ru-RU" altLang="uk-UA" sz="2100" dirty="0" err="1">
                <a:solidFill>
                  <a:srgbClr val="002949"/>
                </a:solidFill>
              </a:rPr>
              <a:t>одяг</a:t>
            </a:r>
            <a:r>
              <a:rPr lang="ru-RU" altLang="uk-UA" sz="2100" dirty="0">
                <a:solidFill>
                  <a:srgbClr val="002949"/>
                </a:solidFill>
              </a:rPr>
              <a:t> </a:t>
            </a:r>
            <a:r>
              <a:rPr lang="ru-RU" altLang="uk-UA" sz="2100" dirty="0" err="1">
                <a:solidFill>
                  <a:srgbClr val="002949"/>
                </a:solidFill>
              </a:rPr>
              <a:t>суддів</a:t>
            </a:r>
            <a:r>
              <a:rPr lang="ru-RU" altLang="uk-UA" sz="2100" dirty="0">
                <a:solidFill>
                  <a:srgbClr val="002949"/>
                </a:solidFill>
              </a:rPr>
              <a:t> </a:t>
            </a:r>
            <a:r>
              <a:rPr lang="ru-RU" altLang="uk-UA" sz="2100" dirty="0" err="1">
                <a:solidFill>
                  <a:srgbClr val="002949"/>
                </a:solidFill>
              </a:rPr>
              <a:t>майже</a:t>
            </a:r>
            <a:r>
              <a:rPr lang="ru-RU" altLang="uk-UA" sz="2100" dirty="0">
                <a:solidFill>
                  <a:srgbClr val="002949"/>
                </a:solidFill>
              </a:rPr>
              <a:t> в </a:t>
            </a:r>
            <a:r>
              <a:rPr lang="ru-RU" altLang="uk-UA" sz="2100" dirty="0" err="1">
                <a:solidFill>
                  <a:srgbClr val="002949"/>
                </a:solidFill>
              </a:rPr>
              <a:t>усіх</a:t>
            </a:r>
            <a:r>
              <a:rPr lang="ru-RU" altLang="uk-UA" sz="2100" dirty="0">
                <a:solidFill>
                  <a:srgbClr val="002949"/>
                </a:solidFill>
              </a:rPr>
              <a:t> </a:t>
            </a:r>
            <a:r>
              <a:rPr lang="ru-RU" altLang="uk-UA" sz="2100" dirty="0" err="1">
                <a:solidFill>
                  <a:srgbClr val="002949"/>
                </a:solidFill>
              </a:rPr>
              <a:t>країнах</a:t>
            </a:r>
            <a:r>
              <a:rPr lang="ru-RU" altLang="uk-UA" sz="2100" dirty="0">
                <a:solidFill>
                  <a:srgbClr val="002949"/>
                </a:solidFill>
              </a:rPr>
              <a:t> </a:t>
            </a:r>
            <a:r>
              <a:rPr lang="ru-RU" altLang="uk-UA" sz="2100" dirty="0" err="1">
                <a:solidFill>
                  <a:srgbClr val="002949"/>
                </a:solidFill>
              </a:rPr>
              <a:t>світу</a:t>
            </a:r>
            <a:r>
              <a:rPr lang="ru-RU" altLang="uk-UA" sz="2100" dirty="0">
                <a:solidFill>
                  <a:srgbClr val="002949"/>
                </a:solidFill>
              </a:rPr>
              <a:t>. </a:t>
            </a:r>
            <a:r>
              <a:rPr lang="ru-RU" altLang="uk-UA" sz="2100" dirty="0" err="1">
                <a:solidFill>
                  <a:srgbClr val="002949"/>
                </a:solidFill>
              </a:rPr>
              <a:t>Вважається</a:t>
            </a:r>
            <a:r>
              <a:rPr lang="ru-RU" altLang="uk-UA" sz="2100" dirty="0">
                <a:solidFill>
                  <a:srgbClr val="002949"/>
                </a:solidFill>
              </a:rPr>
              <a:t>, </a:t>
            </a:r>
            <a:r>
              <a:rPr lang="ru-RU" altLang="uk-UA" sz="2100" dirty="0" err="1">
                <a:solidFill>
                  <a:srgbClr val="002949"/>
                </a:solidFill>
              </a:rPr>
              <a:t>що</a:t>
            </a:r>
            <a:r>
              <a:rPr lang="ru-RU" altLang="uk-UA" sz="2100" dirty="0">
                <a:solidFill>
                  <a:srgbClr val="002949"/>
                </a:solidFill>
              </a:rPr>
              <a:t> вона </a:t>
            </a:r>
            <a:r>
              <a:rPr lang="ru-RU" altLang="uk-UA" sz="2100" dirty="0" err="1">
                <a:solidFill>
                  <a:srgbClr val="002949"/>
                </a:solidFill>
              </a:rPr>
              <a:t>приховує</a:t>
            </a:r>
            <a:r>
              <a:rPr lang="ru-RU" altLang="uk-UA" sz="2100" dirty="0">
                <a:solidFill>
                  <a:srgbClr val="002949"/>
                </a:solidFill>
              </a:rPr>
              <a:t> все </a:t>
            </a:r>
            <a:r>
              <a:rPr lang="ru-RU" altLang="uk-UA" sz="2100" dirty="0" err="1">
                <a:solidFill>
                  <a:srgbClr val="002949"/>
                </a:solidFill>
              </a:rPr>
              <a:t>людське</a:t>
            </a:r>
            <a:r>
              <a:rPr lang="ru-RU" altLang="uk-UA" sz="2100" dirty="0">
                <a:solidFill>
                  <a:srgbClr val="002949"/>
                </a:solidFill>
              </a:rPr>
              <a:t> та </a:t>
            </a:r>
            <a:r>
              <a:rPr lang="ru-RU" altLang="uk-UA" sz="2100" dirty="0" err="1">
                <a:solidFill>
                  <a:srgbClr val="002949"/>
                </a:solidFill>
              </a:rPr>
              <a:t>символізує</a:t>
            </a:r>
            <a:r>
              <a:rPr lang="ru-RU" altLang="uk-UA" sz="2100" dirty="0">
                <a:solidFill>
                  <a:srgbClr val="002949"/>
                </a:solidFill>
              </a:rPr>
              <a:t>, </a:t>
            </a:r>
            <a:r>
              <a:rPr lang="ru-RU" altLang="uk-UA" sz="2100" dirty="0" err="1">
                <a:solidFill>
                  <a:srgbClr val="002949"/>
                </a:solidFill>
              </a:rPr>
              <a:t>що</a:t>
            </a:r>
            <a:r>
              <a:rPr lang="ru-RU" altLang="uk-UA" sz="2100" dirty="0">
                <a:solidFill>
                  <a:srgbClr val="002949"/>
                </a:solidFill>
              </a:rPr>
              <a:t> </a:t>
            </a:r>
            <a:r>
              <a:rPr lang="ru-RU" altLang="uk-UA" sz="2100" dirty="0" err="1">
                <a:solidFill>
                  <a:srgbClr val="002949"/>
                </a:solidFill>
              </a:rPr>
              <a:t>суддя</a:t>
            </a:r>
            <a:r>
              <a:rPr lang="ru-RU" altLang="uk-UA" sz="2100" dirty="0">
                <a:solidFill>
                  <a:srgbClr val="002949"/>
                </a:solidFill>
              </a:rPr>
              <a:t> не повинен </a:t>
            </a:r>
            <a:r>
              <a:rPr lang="ru-RU" altLang="uk-UA" sz="2100" dirty="0" err="1">
                <a:solidFill>
                  <a:srgbClr val="002949"/>
                </a:solidFill>
              </a:rPr>
              <a:t>відчувати</a:t>
            </a:r>
            <a:r>
              <a:rPr lang="ru-RU" altLang="uk-UA" sz="2100" dirty="0">
                <a:solidFill>
                  <a:srgbClr val="002949"/>
                </a:solidFill>
              </a:rPr>
              <a:t> </a:t>
            </a:r>
            <a:r>
              <a:rPr lang="ru-RU" altLang="uk-UA" sz="2100" dirty="0" err="1">
                <a:solidFill>
                  <a:srgbClr val="002949"/>
                </a:solidFill>
              </a:rPr>
              <a:t>пристрасті</a:t>
            </a:r>
            <a:r>
              <a:rPr lang="ru-RU" altLang="uk-UA" sz="2100" dirty="0">
                <a:solidFill>
                  <a:srgbClr val="002949"/>
                </a:solidFill>
              </a:rPr>
              <a:t> й </a:t>
            </a:r>
            <a:r>
              <a:rPr lang="ru-RU" altLang="uk-UA" sz="2100" dirty="0" err="1">
                <a:solidFill>
                  <a:srgbClr val="002949"/>
                </a:solidFill>
              </a:rPr>
              <a:t>емоції</a:t>
            </a:r>
            <a:r>
              <a:rPr lang="ru-RU" altLang="uk-UA" sz="2100" dirty="0">
                <a:solidFill>
                  <a:srgbClr val="002949"/>
                </a:solidFill>
              </a:rPr>
              <a:t> </a:t>
            </a:r>
            <a:r>
              <a:rPr lang="ru-RU" altLang="uk-UA" sz="2100" dirty="0" err="1">
                <a:solidFill>
                  <a:srgbClr val="002949"/>
                </a:solidFill>
              </a:rPr>
              <a:t>під</a:t>
            </a:r>
            <a:r>
              <a:rPr lang="ru-RU" altLang="uk-UA" sz="2100" dirty="0">
                <a:solidFill>
                  <a:srgbClr val="002949"/>
                </a:solidFill>
              </a:rPr>
              <a:t> час судового </a:t>
            </a:r>
            <a:r>
              <a:rPr lang="ru-RU" altLang="uk-UA" sz="2100" dirty="0" err="1">
                <a:solidFill>
                  <a:srgbClr val="002949"/>
                </a:solidFill>
              </a:rPr>
              <a:t>процесу</a:t>
            </a:r>
            <a:r>
              <a:rPr lang="ru-RU" altLang="uk-UA" sz="2100" dirty="0">
                <a:solidFill>
                  <a:srgbClr val="002949"/>
                </a:solidFill>
              </a:rPr>
              <a:t>.</a:t>
            </a:r>
          </a:p>
          <a:p>
            <a:pPr algn="just">
              <a:lnSpc>
                <a:spcPct val="100000"/>
              </a:lnSpc>
              <a:spcBef>
                <a:spcPct val="0"/>
              </a:spcBef>
              <a:spcAft>
                <a:spcPts val="1200"/>
              </a:spcAft>
              <a:buFont typeface="Arial" panose="020B0604020202020204" pitchFamily="34" charset="0"/>
              <a:buNone/>
            </a:pPr>
            <a:endParaRPr lang="ru-RU" altLang="uk-UA" sz="2100"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2100" dirty="0" err="1">
                <a:solidFill>
                  <a:srgbClr val="002949"/>
                </a:solidFill>
              </a:rPr>
              <a:t>Натомість</a:t>
            </a:r>
            <a:r>
              <a:rPr lang="ru-RU" altLang="uk-UA" sz="2100" dirty="0">
                <a:solidFill>
                  <a:srgbClr val="002949"/>
                </a:solidFill>
              </a:rPr>
              <a:t>, судді </a:t>
            </a:r>
            <a:r>
              <a:rPr lang="ru-RU" altLang="uk-UA" sz="2100" dirty="0" err="1">
                <a:solidFill>
                  <a:srgbClr val="002949"/>
                </a:solidFill>
              </a:rPr>
              <a:t>деяких</a:t>
            </a:r>
            <a:r>
              <a:rPr lang="ru-RU" altLang="uk-UA" sz="2100" dirty="0">
                <a:solidFill>
                  <a:srgbClr val="002949"/>
                </a:solidFill>
              </a:rPr>
              <a:t> </a:t>
            </a:r>
            <a:r>
              <a:rPr lang="ru-RU" altLang="uk-UA" sz="2100" dirty="0" err="1">
                <a:solidFill>
                  <a:srgbClr val="002949"/>
                </a:solidFill>
              </a:rPr>
              <a:t>країн</a:t>
            </a:r>
            <a:r>
              <a:rPr lang="ru-RU" altLang="uk-UA" sz="2100" dirty="0">
                <a:solidFill>
                  <a:srgbClr val="002949"/>
                </a:solidFill>
              </a:rPr>
              <a:t> </a:t>
            </a:r>
            <a:r>
              <a:rPr lang="ru-RU" altLang="uk-UA" sz="2100" dirty="0" err="1">
                <a:solidFill>
                  <a:srgbClr val="002949"/>
                </a:solidFill>
              </a:rPr>
              <a:t>Латинської</a:t>
            </a:r>
            <a:r>
              <a:rPr lang="ru-RU" altLang="uk-UA" sz="2100" dirty="0">
                <a:solidFill>
                  <a:srgbClr val="002949"/>
                </a:solidFill>
              </a:rPr>
              <a:t> Америки та </a:t>
            </a:r>
            <a:r>
              <a:rPr lang="ru-RU" altLang="uk-UA" sz="2100" dirty="0" err="1">
                <a:solidFill>
                  <a:srgbClr val="002949"/>
                </a:solidFill>
              </a:rPr>
              <a:t>Швеції</a:t>
            </a:r>
            <a:r>
              <a:rPr lang="ru-RU" altLang="uk-UA" sz="2100" dirty="0">
                <a:solidFill>
                  <a:srgbClr val="002949"/>
                </a:solidFill>
              </a:rPr>
              <a:t> </a:t>
            </a:r>
            <a:r>
              <a:rPr lang="ru-RU" altLang="uk-UA" sz="2100" dirty="0" err="1">
                <a:solidFill>
                  <a:srgbClr val="002949"/>
                </a:solidFill>
              </a:rPr>
              <a:t>носять</a:t>
            </a:r>
            <a:r>
              <a:rPr lang="ru-RU" altLang="uk-UA" sz="2100" dirty="0">
                <a:solidFill>
                  <a:srgbClr val="002949"/>
                </a:solidFill>
              </a:rPr>
              <a:t> </a:t>
            </a:r>
            <a:r>
              <a:rPr lang="ru-RU" altLang="uk-UA" sz="2100" dirty="0" err="1">
                <a:solidFill>
                  <a:srgbClr val="002949"/>
                </a:solidFill>
              </a:rPr>
              <a:t>звичайний</a:t>
            </a:r>
            <a:r>
              <a:rPr lang="ru-RU" altLang="uk-UA" sz="2100" dirty="0">
                <a:solidFill>
                  <a:srgbClr val="002949"/>
                </a:solidFill>
              </a:rPr>
              <a:t> костюм.</a:t>
            </a: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7"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40</a:t>
            </a:r>
            <a:endParaRPr lang="en-US" sz="1400" dirty="0">
              <a:solidFill>
                <a:srgbClr val="002949"/>
              </a:solidFill>
            </a:endParaRPr>
          </a:p>
        </p:txBody>
      </p:sp>
      <p:cxnSp>
        <p:nvCxnSpPr>
          <p:cNvPr id="8" name="Прямая соединительная линия 7"/>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28284547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512064" y="485981"/>
            <a:ext cx="11168655" cy="43088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Суддівські</a:t>
            </a:r>
            <a:r>
              <a:rPr lang="ru-RU" altLang="uk-UA" sz="2200" dirty="0">
                <a:solidFill>
                  <a:srgbClr val="004E9E"/>
                </a:solidFill>
              </a:rPr>
              <a:t> </a:t>
            </a:r>
            <a:r>
              <a:rPr lang="ru-RU" altLang="uk-UA" sz="2200" dirty="0" err="1">
                <a:solidFill>
                  <a:srgbClr val="004E9E"/>
                </a:solidFill>
              </a:rPr>
              <a:t>мантії</a:t>
            </a:r>
            <a:r>
              <a:rPr lang="ru-RU" altLang="uk-UA" sz="2200" dirty="0">
                <a:solidFill>
                  <a:srgbClr val="004E9E"/>
                </a:solidFill>
              </a:rPr>
              <a:t> та </a:t>
            </a:r>
            <a:r>
              <a:rPr lang="ru-RU" altLang="uk-UA" sz="2200" dirty="0" err="1">
                <a:solidFill>
                  <a:srgbClr val="004E9E"/>
                </a:solidFill>
              </a:rPr>
              <a:t>перуки</a:t>
            </a:r>
            <a:r>
              <a:rPr lang="ru-RU" altLang="uk-UA" sz="2200" dirty="0">
                <a:solidFill>
                  <a:srgbClr val="004E9E"/>
                </a:solidFill>
              </a:rPr>
              <a:t>: </a:t>
            </a:r>
            <a:r>
              <a:rPr lang="ru-RU" altLang="uk-UA" sz="2200" dirty="0" err="1">
                <a:solidFill>
                  <a:srgbClr val="004E9E"/>
                </a:solidFill>
              </a:rPr>
              <a:t>від</a:t>
            </a:r>
            <a:r>
              <a:rPr lang="ru-RU" altLang="uk-UA" sz="2200" dirty="0">
                <a:solidFill>
                  <a:srgbClr val="004E9E"/>
                </a:solidFill>
              </a:rPr>
              <a:t> </a:t>
            </a:r>
            <a:r>
              <a:rPr lang="ru-RU" altLang="uk-UA" sz="2200" dirty="0" err="1">
                <a:solidFill>
                  <a:srgbClr val="004E9E"/>
                </a:solidFill>
              </a:rPr>
              <a:t>Середньовіччя</a:t>
            </a:r>
            <a:r>
              <a:rPr lang="ru-RU" altLang="uk-UA" sz="2200" dirty="0">
                <a:solidFill>
                  <a:srgbClr val="004E9E"/>
                </a:solidFill>
              </a:rPr>
              <a:t> до наших </a:t>
            </a:r>
            <a:r>
              <a:rPr lang="ru-RU" altLang="uk-UA" sz="2200" dirty="0" err="1">
                <a:solidFill>
                  <a:srgbClr val="004E9E"/>
                </a:solidFill>
              </a:rPr>
              <a:t>часів</a:t>
            </a:r>
            <a:endParaRPr lang="ru-RU" altLang="uk-UA" sz="2200" dirty="0">
              <a:solidFill>
                <a:srgbClr val="004E9E"/>
              </a:solidFill>
            </a:endParaRPr>
          </a:p>
        </p:txBody>
      </p:sp>
      <p:sp>
        <p:nvSpPr>
          <p:cNvPr id="6" name="Прямоугольник 4">
            <a:extLst>
              <a:ext uri="{FF2B5EF4-FFF2-40B4-BE49-F238E27FC236}">
                <a16:creationId xmlns:a16="http://schemas.microsoft.com/office/drawing/2014/main" id="{ECE768BD-29CE-B5E4-99DF-EE7F59276116}"/>
              </a:ext>
            </a:extLst>
          </p:cNvPr>
          <p:cNvSpPr>
            <a:spLocks noChangeArrowheads="1"/>
          </p:cNvSpPr>
          <p:nvPr/>
        </p:nvSpPr>
        <p:spPr bwMode="auto">
          <a:xfrm>
            <a:off x="462354" y="916868"/>
            <a:ext cx="11268074" cy="441659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У </a:t>
            </a:r>
            <a:r>
              <a:rPr lang="ru-RU" altLang="uk-UA" sz="2100" dirty="0" err="1">
                <a:solidFill>
                  <a:srgbClr val="002949"/>
                </a:solidFill>
              </a:rPr>
              <a:t>ряді</a:t>
            </a:r>
            <a:r>
              <a:rPr lang="ru-RU" altLang="uk-UA" sz="2100" dirty="0">
                <a:solidFill>
                  <a:srgbClr val="002949"/>
                </a:solidFill>
              </a:rPr>
              <a:t> </a:t>
            </a:r>
            <a:r>
              <a:rPr lang="ru-RU" altLang="uk-UA" sz="2100" dirty="0" err="1">
                <a:solidFill>
                  <a:srgbClr val="002949"/>
                </a:solidFill>
              </a:rPr>
              <a:t>країн</a:t>
            </a:r>
            <a:r>
              <a:rPr lang="ru-RU" altLang="uk-UA" sz="2100" dirty="0">
                <a:solidFill>
                  <a:srgbClr val="002949"/>
                </a:solidFill>
              </a:rPr>
              <a:t>, особливо </a:t>
            </a:r>
            <a:r>
              <a:rPr lang="ru-RU" altLang="uk-UA" sz="2100" dirty="0" err="1">
                <a:solidFill>
                  <a:srgbClr val="002949"/>
                </a:solidFill>
              </a:rPr>
              <a:t>англіканського</a:t>
            </a:r>
            <a:r>
              <a:rPr lang="ru-RU" altLang="uk-UA" sz="2100" dirty="0">
                <a:solidFill>
                  <a:srgbClr val="002949"/>
                </a:solidFill>
              </a:rPr>
              <a:t> права, </a:t>
            </a:r>
            <a:r>
              <a:rPr lang="ru-RU" altLang="uk-UA" sz="2100" dirty="0" err="1">
                <a:solidFill>
                  <a:srgbClr val="002949"/>
                </a:solidFill>
              </a:rPr>
              <a:t>поруч</a:t>
            </a:r>
            <a:r>
              <a:rPr lang="ru-RU" altLang="uk-UA" sz="2100" dirty="0">
                <a:solidFill>
                  <a:srgbClr val="002949"/>
                </a:solidFill>
              </a:rPr>
              <a:t> з </a:t>
            </a:r>
            <a:r>
              <a:rPr lang="ru-RU" altLang="uk-UA" sz="2100" dirty="0" err="1">
                <a:solidFill>
                  <a:srgbClr val="002949"/>
                </a:solidFill>
              </a:rPr>
              <a:t>мантією</a:t>
            </a:r>
            <a:r>
              <a:rPr lang="ru-RU" altLang="uk-UA" sz="2100" dirty="0">
                <a:solidFill>
                  <a:srgbClr val="002949"/>
                </a:solidFill>
              </a:rPr>
              <a:t> </a:t>
            </a:r>
            <a:r>
              <a:rPr lang="ru-RU" altLang="uk-UA" sz="2100" dirty="0" err="1">
                <a:solidFill>
                  <a:srgbClr val="002949"/>
                </a:solidFill>
              </a:rPr>
              <a:t>обов’язковим</a:t>
            </a:r>
            <a:r>
              <a:rPr lang="ru-RU" altLang="uk-UA" sz="2100" dirty="0">
                <a:solidFill>
                  <a:srgbClr val="002949"/>
                </a:solidFill>
              </a:rPr>
              <a:t> </a:t>
            </a:r>
            <a:r>
              <a:rPr lang="ru-RU" altLang="uk-UA" sz="2100" dirty="0" err="1">
                <a:solidFill>
                  <a:srgbClr val="002949"/>
                </a:solidFill>
              </a:rPr>
              <a:t>елементом</a:t>
            </a:r>
            <a:r>
              <a:rPr lang="ru-RU" altLang="uk-UA" sz="2100" dirty="0">
                <a:solidFill>
                  <a:srgbClr val="002949"/>
                </a:solidFill>
              </a:rPr>
              <a:t> гардеробу є </a:t>
            </a:r>
            <a:r>
              <a:rPr lang="ru-RU" altLang="uk-UA" sz="2100" dirty="0" err="1">
                <a:solidFill>
                  <a:srgbClr val="002949"/>
                </a:solidFill>
              </a:rPr>
              <a:t>суддівська</a:t>
            </a:r>
            <a:r>
              <a:rPr lang="ru-RU" altLang="uk-UA" sz="2100" dirty="0">
                <a:solidFill>
                  <a:srgbClr val="002949"/>
                </a:solidFill>
              </a:rPr>
              <a:t> </a:t>
            </a:r>
            <a:r>
              <a:rPr lang="ru-RU" altLang="uk-UA" sz="2100" dirty="0" err="1">
                <a:solidFill>
                  <a:srgbClr val="002949"/>
                </a:solidFill>
              </a:rPr>
              <a:t>перука</a:t>
            </a:r>
            <a:r>
              <a:rPr lang="ru-RU" altLang="uk-UA" sz="21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100" dirty="0" err="1">
                <a:solidFill>
                  <a:srgbClr val="002949"/>
                </a:solidFill>
              </a:rPr>
              <a:t>Власне</a:t>
            </a:r>
            <a:r>
              <a:rPr lang="ru-RU" altLang="uk-UA" sz="2100" dirty="0">
                <a:solidFill>
                  <a:srgbClr val="002949"/>
                </a:solidFill>
              </a:rPr>
              <a:t>, </a:t>
            </a:r>
            <a:r>
              <a:rPr lang="ru-RU" altLang="uk-UA" sz="2100" dirty="0" err="1">
                <a:solidFill>
                  <a:srgbClr val="002949"/>
                </a:solidFill>
              </a:rPr>
              <a:t>перуки</a:t>
            </a:r>
            <a:r>
              <a:rPr lang="ru-RU" altLang="uk-UA" sz="2100" dirty="0">
                <a:solidFill>
                  <a:srgbClr val="002949"/>
                </a:solidFill>
              </a:rPr>
              <a:t> стали </a:t>
            </a:r>
            <a:r>
              <a:rPr lang="ru-RU" altLang="uk-UA" sz="2100" dirty="0" err="1">
                <a:solidFill>
                  <a:srgbClr val="002949"/>
                </a:solidFill>
              </a:rPr>
              <a:t>популярні</a:t>
            </a:r>
            <a:r>
              <a:rPr lang="ru-RU" altLang="uk-UA" sz="2100" dirty="0">
                <a:solidFill>
                  <a:srgbClr val="002949"/>
                </a:solidFill>
              </a:rPr>
              <a:t> в XVI-XVII </a:t>
            </a:r>
            <a:r>
              <a:rPr lang="ru-RU" altLang="uk-UA" sz="2100" dirty="0" err="1">
                <a:solidFill>
                  <a:srgbClr val="002949"/>
                </a:solidFill>
              </a:rPr>
              <a:t>століттях</a:t>
            </a:r>
            <a:r>
              <a:rPr lang="ru-RU" altLang="uk-UA" sz="2100" dirty="0">
                <a:solidFill>
                  <a:srgbClr val="002949"/>
                </a:solidFill>
              </a:rPr>
              <a:t> </a:t>
            </a:r>
            <a:r>
              <a:rPr lang="ru-RU" altLang="uk-UA" sz="2100" dirty="0" err="1">
                <a:solidFill>
                  <a:srgbClr val="002949"/>
                </a:solidFill>
              </a:rPr>
              <a:t>завдяки</a:t>
            </a:r>
            <a:r>
              <a:rPr lang="ru-RU" altLang="uk-UA" sz="2100" dirty="0">
                <a:solidFill>
                  <a:srgbClr val="002949"/>
                </a:solidFill>
              </a:rPr>
              <a:t> </a:t>
            </a:r>
            <a:r>
              <a:rPr lang="ru-RU" altLang="uk-UA" sz="2100" dirty="0" err="1">
                <a:solidFill>
                  <a:srgbClr val="002949"/>
                </a:solidFill>
              </a:rPr>
              <a:t>англійській</a:t>
            </a:r>
            <a:r>
              <a:rPr lang="ru-RU" altLang="uk-UA" sz="2100" dirty="0">
                <a:solidFill>
                  <a:srgbClr val="002949"/>
                </a:solidFill>
              </a:rPr>
              <a:t> </a:t>
            </a:r>
            <a:r>
              <a:rPr lang="ru-RU" altLang="uk-UA" sz="2100" dirty="0" err="1">
                <a:solidFill>
                  <a:srgbClr val="002949"/>
                </a:solidFill>
              </a:rPr>
              <a:t>королеві</a:t>
            </a:r>
            <a:r>
              <a:rPr lang="ru-RU" altLang="uk-UA" sz="2100" dirty="0">
                <a:solidFill>
                  <a:srgbClr val="002949"/>
                </a:solidFill>
              </a:rPr>
              <a:t> </a:t>
            </a:r>
            <a:r>
              <a:rPr lang="ru-RU" altLang="uk-UA" sz="2100" dirty="0" err="1">
                <a:solidFill>
                  <a:srgbClr val="002949"/>
                </a:solidFill>
              </a:rPr>
              <a:t>Єлизаветі</a:t>
            </a:r>
            <a:r>
              <a:rPr lang="ru-RU" altLang="uk-UA" sz="2100" dirty="0">
                <a:solidFill>
                  <a:srgbClr val="002949"/>
                </a:solidFill>
              </a:rPr>
              <a:t> I. </a:t>
            </a:r>
            <a:r>
              <a:rPr lang="ru-RU" altLang="uk-UA" sz="2100" dirty="0" err="1">
                <a:solidFill>
                  <a:srgbClr val="002949"/>
                </a:solidFill>
              </a:rPr>
              <a:t>Перехворівши</a:t>
            </a:r>
            <a:r>
              <a:rPr lang="ru-RU" altLang="uk-UA" sz="2100" dirty="0">
                <a:solidFill>
                  <a:srgbClr val="002949"/>
                </a:solidFill>
              </a:rPr>
              <a:t> </a:t>
            </a:r>
            <a:r>
              <a:rPr lang="ru-RU" altLang="uk-UA" sz="2100" dirty="0" err="1">
                <a:solidFill>
                  <a:srgbClr val="002949"/>
                </a:solidFill>
              </a:rPr>
              <a:t>віспою</a:t>
            </a:r>
            <a:r>
              <a:rPr lang="ru-RU" altLang="uk-UA" sz="2100" dirty="0">
                <a:solidFill>
                  <a:srgbClr val="002949"/>
                </a:solidFill>
              </a:rPr>
              <a:t>, вона практично </a:t>
            </a:r>
            <a:r>
              <a:rPr lang="ru-RU" altLang="uk-UA" sz="2100" dirty="0" err="1">
                <a:solidFill>
                  <a:srgbClr val="002949"/>
                </a:solidFill>
              </a:rPr>
              <a:t>повністю</a:t>
            </a:r>
            <a:r>
              <a:rPr lang="ru-RU" altLang="uk-UA" sz="2100" dirty="0">
                <a:solidFill>
                  <a:srgbClr val="002949"/>
                </a:solidFill>
              </a:rPr>
              <a:t> </a:t>
            </a:r>
            <a:r>
              <a:rPr lang="ru-RU" altLang="uk-UA" sz="2100" dirty="0" err="1">
                <a:solidFill>
                  <a:srgbClr val="002949"/>
                </a:solidFill>
              </a:rPr>
              <a:t>втратила</a:t>
            </a:r>
            <a:r>
              <a:rPr lang="ru-RU" altLang="uk-UA" sz="2100" dirty="0">
                <a:solidFill>
                  <a:srgbClr val="002949"/>
                </a:solidFill>
              </a:rPr>
              <a:t> </a:t>
            </a:r>
            <a:r>
              <a:rPr lang="ru-RU" altLang="uk-UA" sz="2100" dirty="0" err="1">
                <a:solidFill>
                  <a:srgbClr val="002949"/>
                </a:solidFill>
              </a:rPr>
              <a:t>своє</a:t>
            </a:r>
            <a:r>
              <a:rPr lang="ru-RU" altLang="uk-UA" sz="2100" dirty="0">
                <a:solidFill>
                  <a:srgbClr val="002949"/>
                </a:solidFill>
              </a:rPr>
              <a:t> руде </a:t>
            </a:r>
            <a:r>
              <a:rPr lang="ru-RU" altLang="uk-UA" sz="2100" dirty="0" err="1">
                <a:solidFill>
                  <a:srgbClr val="002949"/>
                </a:solidFill>
              </a:rPr>
              <a:t>волосся</a:t>
            </a:r>
            <a:r>
              <a:rPr lang="ru-RU" altLang="uk-UA" sz="2100" dirty="0">
                <a:solidFill>
                  <a:srgbClr val="002949"/>
                </a:solidFill>
              </a:rPr>
              <a:t>. </a:t>
            </a:r>
            <a:r>
              <a:rPr lang="ru-RU" altLang="uk-UA" sz="2100" dirty="0" err="1">
                <a:solidFill>
                  <a:srgbClr val="002949"/>
                </a:solidFill>
              </a:rPr>
              <a:t>Єдиним</a:t>
            </a:r>
            <a:r>
              <a:rPr lang="ru-RU" altLang="uk-UA" sz="2100" dirty="0">
                <a:solidFill>
                  <a:srgbClr val="002949"/>
                </a:solidFill>
              </a:rPr>
              <a:t> способом </a:t>
            </a:r>
            <a:r>
              <a:rPr lang="ru-RU" altLang="uk-UA" sz="2100" dirty="0" err="1">
                <a:solidFill>
                  <a:srgbClr val="002949"/>
                </a:solidFill>
              </a:rPr>
              <a:t>врятувати</a:t>
            </a:r>
            <a:r>
              <a:rPr lang="ru-RU" altLang="uk-UA" sz="2100" dirty="0">
                <a:solidFill>
                  <a:srgbClr val="002949"/>
                </a:solidFill>
              </a:rPr>
              <a:t> </a:t>
            </a:r>
            <a:r>
              <a:rPr lang="ru-RU" altLang="uk-UA" sz="2100" dirty="0" err="1">
                <a:solidFill>
                  <a:srgbClr val="002949"/>
                </a:solidFill>
              </a:rPr>
              <a:t>ситуацію</a:t>
            </a:r>
            <a:r>
              <a:rPr lang="ru-RU" altLang="uk-UA" sz="2100" dirty="0">
                <a:solidFill>
                  <a:srgbClr val="002949"/>
                </a:solidFill>
              </a:rPr>
              <a:t> </a:t>
            </a:r>
            <a:r>
              <a:rPr lang="ru-RU" altLang="uk-UA" sz="2100" dirty="0" err="1">
                <a:solidFill>
                  <a:srgbClr val="002949"/>
                </a:solidFill>
              </a:rPr>
              <a:t>виявилася</a:t>
            </a:r>
            <a:r>
              <a:rPr lang="ru-RU" altLang="uk-UA" sz="2100" dirty="0">
                <a:solidFill>
                  <a:srgbClr val="002949"/>
                </a:solidFill>
              </a:rPr>
              <a:t> </a:t>
            </a:r>
            <a:r>
              <a:rPr lang="ru-RU" altLang="uk-UA" sz="2100" dirty="0" err="1">
                <a:solidFill>
                  <a:srgbClr val="002949"/>
                </a:solidFill>
              </a:rPr>
              <a:t>перука</a:t>
            </a:r>
            <a:r>
              <a:rPr lang="ru-RU" altLang="uk-UA" sz="2100" dirty="0">
                <a:solidFill>
                  <a:srgbClr val="002949"/>
                </a:solidFill>
              </a:rPr>
              <a:t>. </a:t>
            </a:r>
            <a:r>
              <a:rPr lang="ru-RU" altLang="uk-UA" sz="2100" dirty="0" err="1">
                <a:solidFill>
                  <a:srgbClr val="002949"/>
                </a:solidFill>
              </a:rPr>
              <a:t>Придворні</a:t>
            </a:r>
            <a:r>
              <a:rPr lang="ru-RU" altLang="uk-UA" sz="2100" dirty="0">
                <a:solidFill>
                  <a:srgbClr val="002949"/>
                </a:solidFill>
              </a:rPr>
              <a:t> тут же </a:t>
            </a:r>
            <a:r>
              <a:rPr lang="ru-RU" altLang="uk-UA" sz="2100" dirty="0" err="1">
                <a:solidFill>
                  <a:srgbClr val="002949"/>
                </a:solidFill>
              </a:rPr>
              <a:t>підхопили</a:t>
            </a:r>
            <a:r>
              <a:rPr lang="ru-RU" altLang="uk-UA" sz="2100" dirty="0">
                <a:solidFill>
                  <a:srgbClr val="002949"/>
                </a:solidFill>
              </a:rPr>
              <a:t> </a:t>
            </a:r>
            <a:r>
              <a:rPr lang="ru-RU" altLang="uk-UA" sz="2100" dirty="0" err="1">
                <a:solidFill>
                  <a:srgbClr val="002949"/>
                </a:solidFill>
              </a:rPr>
              <a:t>ідею</a:t>
            </a:r>
            <a:r>
              <a:rPr lang="ru-RU" altLang="uk-UA" sz="21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Про </a:t>
            </a:r>
            <a:r>
              <a:rPr lang="ru-RU" altLang="uk-UA" sz="2100" dirty="0" err="1">
                <a:solidFill>
                  <a:srgbClr val="002949"/>
                </a:solidFill>
              </a:rPr>
              <a:t>модний</a:t>
            </a:r>
            <a:r>
              <a:rPr lang="ru-RU" altLang="uk-UA" sz="2100" dirty="0">
                <a:solidFill>
                  <a:srgbClr val="002949"/>
                </a:solidFill>
              </a:rPr>
              <a:t> </a:t>
            </a:r>
            <a:r>
              <a:rPr lang="ru-RU" altLang="uk-UA" sz="2100" dirty="0" err="1">
                <a:solidFill>
                  <a:srgbClr val="002949"/>
                </a:solidFill>
              </a:rPr>
              <a:t>тріумф</a:t>
            </a:r>
            <a:r>
              <a:rPr lang="ru-RU" altLang="uk-UA" sz="2100" dirty="0">
                <a:solidFill>
                  <a:srgbClr val="002949"/>
                </a:solidFill>
              </a:rPr>
              <a:t> </a:t>
            </a:r>
            <a:r>
              <a:rPr lang="ru-RU" altLang="uk-UA" sz="2100" dirty="0" err="1">
                <a:solidFill>
                  <a:srgbClr val="002949"/>
                </a:solidFill>
              </a:rPr>
              <a:t>королеви</a:t>
            </a:r>
            <a:r>
              <a:rPr lang="ru-RU" altLang="uk-UA" sz="2100" dirty="0">
                <a:solidFill>
                  <a:srgbClr val="002949"/>
                </a:solidFill>
              </a:rPr>
              <a:t> </a:t>
            </a:r>
            <a:r>
              <a:rPr lang="ru-RU" altLang="uk-UA" sz="2100" dirty="0" err="1">
                <a:solidFill>
                  <a:srgbClr val="002949"/>
                </a:solidFill>
              </a:rPr>
              <a:t>дізнався</a:t>
            </a:r>
            <a:r>
              <a:rPr lang="ru-RU" altLang="uk-UA" sz="2100" dirty="0">
                <a:solidFill>
                  <a:srgbClr val="002949"/>
                </a:solidFill>
              </a:rPr>
              <a:t> </a:t>
            </a:r>
            <a:r>
              <a:rPr lang="ru-RU" altLang="uk-UA" sz="2100" dirty="0" err="1">
                <a:solidFill>
                  <a:srgbClr val="002949"/>
                </a:solidFill>
              </a:rPr>
              <a:t>французький</a:t>
            </a:r>
            <a:r>
              <a:rPr lang="ru-RU" altLang="uk-UA" sz="2100" dirty="0">
                <a:solidFill>
                  <a:srgbClr val="002949"/>
                </a:solidFill>
              </a:rPr>
              <a:t> король Людовик XIV. </a:t>
            </a:r>
            <a:r>
              <a:rPr lang="ru-RU" altLang="uk-UA" sz="2100" dirty="0" err="1">
                <a:solidFill>
                  <a:srgbClr val="002949"/>
                </a:solidFill>
              </a:rPr>
              <a:t>Він</a:t>
            </a:r>
            <a:r>
              <a:rPr lang="ru-RU" altLang="uk-UA" sz="2100" dirty="0">
                <a:solidFill>
                  <a:srgbClr val="002949"/>
                </a:solidFill>
              </a:rPr>
              <a:t> </a:t>
            </a:r>
            <a:r>
              <a:rPr lang="ru-RU" altLang="uk-UA" sz="2100" dirty="0" err="1">
                <a:solidFill>
                  <a:srgbClr val="002949"/>
                </a:solidFill>
              </a:rPr>
              <a:t>теж</a:t>
            </a:r>
            <a:r>
              <a:rPr lang="ru-RU" altLang="uk-UA" sz="2100" dirty="0">
                <a:solidFill>
                  <a:srgbClr val="002949"/>
                </a:solidFill>
              </a:rPr>
              <a:t> почав </a:t>
            </a:r>
            <a:r>
              <a:rPr lang="ru-RU" altLang="uk-UA" sz="2100" dirty="0" err="1">
                <a:solidFill>
                  <a:srgbClr val="002949"/>
                </a:solidFill>
              </a:rPr>
              <a:t>ховати</a:t>
            </a:r>
            <a:r>
              <a:rPr lang="ru-RU" altLang="uk-UA" sz="2100" dirty="0">
                <a:solidFill>
                  <a:srgbClr val="002949"/>
                </a:solidFill>
              </a:rPr>
              <a:t> </a:t>
            </a:r>
            <a:r>
              <a:rPr lang="ru-RU" altLang="uk-UA" sz="2100" dirty="0" err="1">
                <a:solidFill>
                  <a:srgbClr val="002949"/>
                </a:solidFill>
              </a:rPr>
              <a:t>під</a:t>
            </a:r>
            <a:r>
              <a:rPr lang="ru-RU" altLang="uk-UA" sz="2100" dirty="0">
                <a:solidFill>
                  <a:srgbClr val="002949"/>
                </a:solidFill>
              </a:rPr>
              <a:t> </a:t>
            </a:r>
            <a:r>
              <a:rPr lang="ru-RU" altLang="uk-UA" sz="2100" dirty="0" err="1">
                <a:solidFill>
                  <a:srgbClr val="002949"/>
                </a:solidFill>
              </a:rPr>
              <a:t>перукою</a:t>
            </a:r>
            <a:r>
              <a:rPr lang="ru-RU" altLang="uk-UA" sz="2100" dirty="0">
                <a:solidFill>
                  <a:srgbClr val="002949"/>
                </a:solidFill>
              </a:rPr>
              <a:t> </a:t>
            </a:r>
            <a:r>
              <a:rPr lang="ru-RU" altLang="uk-UA" sz="2100" dirty="0" err="1">
                <a:solidFill>
                  <a:srgbClr val="002949"/>
                </a:solidFill>
              </a:rPr>
              <a:t>передчасну</a:t>
            </a:r>
            <a:r>
              <a:rPr lang="ru-RU" altLang="uk-UA" sz="2100" dirty="0">
                <a:solidFill>
                  <a:srgbClr val="002949"/>
                </a:solidFill>
              </a:rPr>
              <a:t> </a:t>
            </a:r>
            <a:r>
              <a:rPr lang="ru-RU" altLang="uk-UA" sz="2100" dirty="0" err="1">
                <a:solidFill>
                  <a:srgbClr val="002949"/>
                </a:solidFill>
              </a:rPr>
              <a:t>лисину</a:t>
            </a:r>
            <a:r>
              <a:rPr lang="ru-RU" altLang="uk-UA" sz="2100" dirty="0">
                <a:solidFill>
                  <a:srgbClr val="002949"/>
                </a:solidFill>
              </a:rPr>
              <a:t>. При </a:t>
            </a:r>
            <a:r>
              <a:rPr lang="ru-RU" altLang="uk-UA" sz="2100" dirty="0" err="1">
                <a:solidFill>
                  <a:srgbClr val="002949"/>
                </a:solidFill>
              </a:rPr>
              <a:t>дворі</a:t>
            </a:r>
            <a:r>
              <a:rPr lang="ru-RU" altLang="uk-UA" sz="2100" dirty="0">
                <a:solidFill>
                  <a:srgbClr val="002949"/>
                </a:solidFill>
              </a:rPr>
              <a:t> </a:t>
            </a:r>
            <a:r>
              <a:rPr lang="ru-RU" altLang="uk-UA" sz="2100" dirty="0" err="1">
                <a:solidFill>
                  <a:srgbClr val="002949"/>
                </a:solidFill>
              </a:rPr>
              <a:t>швидко</a:t>
            </a:r>
            <a:r>
              <a:rPr lang="ru-RU" altLang="uk-UA" sz="2100" dirty="0">
                <a:solidFill>
                  <a:srgbClr val="002949"/>
                </a:solidFill>
              </a:rPr>
              <a:t> став </a:t>
            </a:r>
            <a:r>
              <a:rPr lang="ru-RU" altLang="uk-UA" sz="2100" dirty="0" err="1">
                <a:solidFill>
                  <a:srgbClr val="002949"/>
                </a:solidFill>
              </a:rPr>
              <a:t>популярний</a:t>
            </a:r>
            <a:r>
              <a:rPr lang="ru-RU" altLang="uk-UA" sz="2100" dirty="0">
                <a:solidFill>
                  <a:srgbClr val="002949"/>
                </a:solidFill>
              </a:rPr>
              <a:t> </a:t>
            </a:r>
            <a:r>
              <a:rPr lang="ru-RU" altLang="uk-UA" sz="2100" dirty="0" err="1">
                <a:solidFill>
                  <a:srgbClr val="002949"/>
                </a:solidFill>
              </a:rPr>
              <a:t>алонж</a:t>
            </a:r>
            <a:r>
              <a:rPr lang="ru-RU" altLang="uk-UA" sz="2100" dirty="0">
                <a:solidFill>
                  <a:srgbClr val="002949"/>
                </a:solidFill>
              </a:rPr>
              <a:t> – </a:t>
            </a:r>
            <a:r>
              <a:rPr lang="ru-RU" altLang="uk-UA" sz="2100" dirty="0" err="1">
                <a:solidFill>
                  <a:srgbClr val="002949"/>
                </a:solidFill>
              </a:rPr>
              <a:t>пишний</a:t>
            </a:r>
            <a:r>
              <a:rPr lang="ru-RU" altLang="uk-UA" sz="2100" dirty="0">
                <a:solidFill>
                  <a:srgbClr val="002949"/>
                </a:solidFill>
              </a:rPr>
              <a:t> </a:t>
            </a:r>
            <a:r>
              <a:rPr lang="ru-RU" altLang="uk-UA" sz="2100" dirty="0" err="1">
                <a:solidFill>
                  <a:srgbClr val="002949"/>
                </a:solidFill>
              </a:rPr>
              <a:t>різновид</a:t>
            </a:r>
            <a:r>
              <a:rPr lang="ru-RU" altLang="uk-UA" sz="2100" dirty="0">
                <a:solidFill>
                  <a:srgbClr val="002949"/>
                </a:solidFill>
              </a:rPr>
              <a:t> </a:t>
            </a:r>
            <a:r>
              <a:rPr lang="ru-RU" altLang="uk-UA" sz="2100" dirty="0" err="1">
                <a:solidFill>
                  <a:srgbClr val="002949"/>
                </a:solidFill>
              </a:rPr>
              <a:t>перуки</a:t>
            </a:r>
            <a:r>
              <a:rPr lang="ru-RU" altLang="uk-UA" sz="2100" dirty="0">
                <a:solidFill>
                  <a:srgbClr val="002949"/>
                </a:solidFill>
              </a:rPr>
              <a:t> з </a:t>
            </a:r>
            <a:r>
              <a:rPr lang="ru-RU" altLang="uk-UA" sz="2100" dirty="0" err="1">
                <a:solidFill>
                  <a:srgbClr val="002949"/>
                </a:solidFill>
              </a:rPr>
              <a:t>довгими</a:t>
            </a:r>
            <a:r>
              <a:rPr lang="ru-RU" altLang="uk-UA" sz="2100" dirty="0">
                <a:solidFill>
                  <a:srgbClr val="002949"/>
                </a:solidFill>
              </a:rPr>
              <a:t> локонами. Робили </a:t>
            </a:r>
            <a:r>
              <a:rPr lang="ru-RU" altLang="uk-UA" sz="2100" b="1" dirty="0" err="1">
                <a:solidFill>
                  <a:srgbClr val="002949"/>
                </a:solidFill>
              </a:rPr>
              <a:t>алонж</a:t>
            </a:r>
            <a:r>
              <a:rPr lang="ru-RU" altLang="uk-UA" sz="2100" dirty="0">
                <a:solidFill>
                  <a:srgbClr val="002949"/>
                </a:solidFill>
              </a:rPr>
              <a:t> з натурального </a:t>
            </a:r>
            <a:r>
              <a:rPr lang="ru-RU" altLang="uk-UA" sz="2100" dirty="0" err="1">
                <a:solidFill>
                  <a:srgbClr val="002949"/>
                </a:solidFill>
              </a:rPr>
              <a:t>жіночого</a:t>
            </a:r>
            <a:r>
              <a:rPr lang="ru-RU" altLang="uk-UA" sz="2100" dirty="0">
                <a:solidFill>
                  <a:srgbClr val="002949"/>
                </a:solidFill>
              </a:rPr>
              <a:t> </a:t>
            </a:r>
            <a:r>
              <a:rPr lang="ru-RU" altLang="uk-UA" sz="2100" dirty="0" err="1">
                <a:solidFill>
                  <a:srgbClr val="002949"/>
                </a:solidFill>
              </a:rPr>
              <a:t>волосся</a:t>
            </a:r>
            <a:r>
              <a:rPr lang="ru-RU" altLang="uk-UA" sz="2100" dirty="0">
                <a:solidFill>
                  <a:srgbClr val="002949"/>
                </a:solidFill>
              </a:rPr>
              <a:t>. </a:t>
            </a:r>
            <a:r>
              <a:rPr lang="ru-RU" altLang="uk-UA" sz="2100" dirty="0" err="1">
                <a:solidFill>
                  <a:srgbClr val="002949"/>
                </a:solidFill>
              </a:rPr>
              <a:t>Менш</a:t>
            </a:r>
            <a:r>
              <a:rPr lang="ru-RU" altLang="uk-UA" sz="2100" dirty="0">
                <a:solidFill>
                  <a:srgbClr val="002949"/>
                </a:solidFill>
              </a:rPr>
              <a:t> </a:t>
            </a:r>
            <a:r>
              <a:rPr lang="ru-RU" altLang="uk-UA" sz="2100" dirty="0" err="1">
                <a:solidFill>
                  <a:srgbClr val="002949"/>
                </a:solidFill>
              </a:rPr>
              <a:t>забезпечені</a:t>
            </a:r>
            <a:r>
              <a:rPr lang="ru-RU" altLang="uk-UA" sz="2100" dirty="0">
                <a:solidFill>
                  <a:srgbClr val="002949"/>
                </a:solidFill>
              </a:rPr>
              <a:t> </a:t>
            </a:r>
            <a:r>
              <a:rPr lang="ru-RU" altLang="uk-UA" sz="2100" dirty="0" err="1">
                <a:solidFill>
                  <a:srgbClr val="002949"/>
                </a:solidFill>
              </a:rPr>
              <a:t>верстви</a:t>
            </a:r>
            <a:r>
              <a:rPr lang="ru-RU" altLang="uk-UA" sz="2100" dirty="0">
                <a:solidFill>
                  <a:srgbClr val="002949"/>
                </a:solidFill>
              </a:rPr>
              <a:t> </a:t>
            </a:r>
            <a:r>
              <a:rPr lang="ru-RU" altLang="uk-UA" sz="2100" dirty="0" err="1">
                <a:solidFill>
                  <a:srgbClr val="002949"/>
                </a:solidFill>
              </a:rPr>
              <a:t>населення</a:t>
            </a:r>
            <a:r>
              <a:rPr lang="ru-RU" altLang="uk-UA" sz="2100" dirty="0">
                <a:solidFill>
                  <a:srgbClr val="002949"/>
                </a:solidFill>
              </a:rPr>
              <a:t> </a:t>
            </a:r>
            <a:r>
              <a:rPr lang="ru-RU" altLang="uk-UA" sz="2100" dirty="0" err="1">
                <a:solidFill>
                  <a:srgbClr val="002949"/>
                </a:solidFill>
              </a:rPr>
              <a:t>користувалися</a:t>
            </a:r>
            <a:r>
              <a:rPr lang="ru-RU" altLang="uk-UA" sz="2100" dirty="0">
                <a:solidFill>
                  <a:srgbClr val="002949"/>
                </a:solidFill>
              </a:rPr>
              <a:t> накладками з </a:t>
            </a:r>
            <a:r>
              <a:rPr lang="ru-RU" altLang="uk-UA" sz="2100" dirty="0" err="1">
                <a:solidFill>
                  <a:srgbClr val="002949"/>
                </a:solidFill>
              </a:rPr>
              <a:t>вовни</a:t>
            </a:r>
            <a:r>
              <a:rPr lang="ru-RU" altLang="uk-UA" sz="2100" dirty="0">
                <a:solidFill>
                  <a:srgbClr val="002949"/>
                </a:solidFill>
              </a:rPr>
              <a:t> </a:t>
            </a:r>
            <a:r>
              <a:rPr lang="ru-RU" altLang="uk-UA" sz="2100" dirty="0" err="1">
                <a:solidFill>
                  <a:srgbClr val="002949"/>
                </a:solidFill>
              </a:rPr>
              <a:t>або</a:t>
            </a:r>
            <a:r>
              <a:rPr lang="ru-RU" altLang="uk-UA" sz="2100" dirty="0">
                <a:solidFill>
                  <a:srgbClr val="002949"/>
                </a:solidFill>
              </a:rPr>
              <a:t> </a:t>
            </a:r>
            <a:r>
              <a:rPr lang="ru-RU" altLang="uk-UA" sz="2100" dirty="0" err="1">
                <a:solidFill>
                  <a:srgbClr val="002949"/>
                </a:solidFill>
              </a:rPr>
              <a:t>рослинних</a:t>
            </a:r>
            <a:r>
              <a:rPr lang="ru-RU" altLang="uk-UA" sz="2100" dirty="0">
                <a:solidFill>
                  <a:srgbClr val="002949"/>
                </a:solidFill>
              </a:rPr>
              <a:t> волокон. </a:t>
            </a:r>
            <a:r>
              <a:rPr lang="ru-RU" altLang="uk-UA" sz="2100" dirty="0" err="1">
                <a:solidFill>
                  <a:srgbClr val="002949"/>
                </a:solidFill>
              </a:rPr>
              <a:t>З’явитися</a:t>
            </a:r>
            <a:r>
              <a:rPr lang="ru-RU" altLang="uk-UA" sz="2100" dirty="0">
                <a:solidFill>
                  <a:srgbClr val="002949"/>
                </a:solidFill>
              </a:rPr>
              <a:t> в </a:t>
            </a:r>
            <a:r>
              <a:rPr lang="ru-RU" altLang="uk-UA" sz="2100" dirty="0" err="1">
                <a:solidFill>
                  <a:srgbClr val="002949"/>
                </a:solidFill>
              </a:rPr>
              <a:t>суспільстві</a:t>
            </a:r>
            <a:r>
              <a:rPr lang="ru-RU" altLang="uk-UA" sz="2100" dirty="0">
                <a:solidFill>
                  <a:srgbClr val="002949"/>
                </a:solidFill>
              </a:rPr>
              <a:t> без </a:t>
            </a:r>
            <a:r>
              <a:rPr lang="ru-RU" altLang="uk-UA" sz="2100" dirty="0" err="1">
                <a:solidFill>
                  <a:srgbClr val="002949"/>
                </a:solidFill>
              </a:rPr>
              <a:t>перуки</a:t>
            </a:r>
            <a:r>
              <a:rPr lang="ru-RU" altLang="uk-UA" sz="2100" dirty="0">
                <a:solidFill>
                  <a:srgbClr val="002949"/>
                </a:solidFill>
              </a:rPr>
              <a:t> </a:t>
            </a:r>
            <a:r>
              <a:rPr lang="ru-RU" altLang="uk-UA" sz="2100" dirty="0" err="1">
                <a:solidFill>
                  <a:srgbClr val="002949"/>
                </a:solidFill>
              </a:rPr>
              <a:t>вважалося</a:t>
            </a:r>
            <a:r>
              <a:rPr lang="ru-RU" altLang="uk-UA" sz="2100" dirty="0">
                <a:solidFill>
                  <a:srgbClr val="002949"/>
                </a:solidFill>
              </a:rPr>
              <a:t> поганим тоном.</a:t>
            </a: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У </a:t>
            </a:r>
            <a:r>
              <a:rPr lang="ru-RU" altLang="uk-UA" sz="2100" dirty="0" err="1">
                <a:solidFill>
                  <a:srgbClr val="002949"/>
                </a:solidFill>
              </a:rPr>
              <a:t>Великобританії</a:t>
            </a:r>
            <a:r>
              <a:rPr lang="ru-RU" altLang="uk-UA" sz="2100" dirty="0">
                <a:solidFill>
                  <a:srgbClr val="002949"/>
                </a:solidFill>
              </a:rPr>
              <a:t> </a:t>
            </a:r>
            <a:r>
              <a:rPr lang="ru-RU" altLang="uk-UA" sz="2100" dirty="0" err="1">
                <a:solidFill>
                  <a:srgbClr val="002949"/>
                </a:solidFill>
              </a:rPr>
              <a:t>від</a:t>
            </a:r>
            <a:r>
              <a:rPr lang="ru-RU" altLang="uk-UA" sz="2100" dirty="0">
                <a:solidFill>
                  <a:srgbClr val="002949"/>
                </a:solidFill>
              </a:rPr>
              <a:t> </a:t>
            </a:r>
            <a:r>
              <a:rPr lang="ru-RU" altLang="uk-UA" sz="2100" dirty="0" err="1">
                <a:solidFill>
                  <a:srgbClr val="002949"/>
                </a:solidFill>
              </a:rPr>
              <a:t>перук</a:t>
            </a:r>
            <a:r>
              <a:rPr lang="ru-RU" altLang="uk-UA" sz="2100" dirty="0">
                <a:solidFill>
                  <a:srgbClr val="002949"/>
                </a:solidFill>
              </a:rPr>
              <a:t> </a:t>
            </a:r>
            <a:r>
              <a:rPr lang="ru-RU" altLang="uk-UA" sz="2100" dirty="0" err="1">
                <a:solidFill>
                  <a:srgbClr val="002949"/>
                </a:solidFill>
              </a:rPr>
              <a:t>частково</a:t>
            </a:r>
            <a:r>
              <a:rPr lang="ru-RU" altLang="uk-UA" sz="2100" dirty="0">
                <a:solidFill>
                  <a:srgbClr val="002949"/>
                </a:solidFill>
              </a:rPr>
              <a:t> </a:t>
            </a:r>
            <a:r>
              <a:rPr lang="ru-RU" altLang="uk-UA" sz="2100" dirty="0" err="1">
                <a:solidFill>
                  <a:srgbClr val="002949"/>
                </a:solidFill>
              </a:rPr>
              <a:t>відмовилися</a:t>
            </a:r>
            <a:r>
              <a:rPr lang="ru-RU" altLang="uk-UA" sz="2100" dirty="0">
                <a:solidFill>
                  <a:srgbClr val="002949"/>
                </a:solidFill>
              </a:rPr>
              <a:t> не так </a:t>
            </a:r>
            <a:r>
              <a:rPr lang="ru-RU" altLang="uk-UA" sz="2100" dirty="0" err="1">
                <a:solidFill>
                  <a:srgbClr val="002949"/>
                </a:solidFill>
              </a:rPr>
              <a:t>вже</a:t>
            </a:r>
            <a:r>
              <a:rPr lang="ru-RU" altLang="uk-UA" sz="2100" dirty="0">
                <a:solidFill>
                  <a:srgbClr val="002949"/>
                </a:solidFill>
              </a:rPr>
              <a:t> й давно: </a:t>
            </a:r>
            <a:r>
              <a:rPr lang="ru-RU" altLang="uk-UA" sz="2100" dirty="0" err="1">
                <a:solidFill>
                  <a:srgbClr val="002949"/>
                </a:solidFill>
              </a:rPr>
              <a:t>спікер</a:t>
            </a:r>
            <a:r>
              <a:rPr lang="ru-RU" altLang="uk-UA" sz="2100" dirty="0">
                <a:solidFill>
                  <a:srgbClr val="002949"/>
                </a:solidFill>
              </a:rPr>
              <a:t> </a:t>
            </a:r>
            <a:r>
              <a:rPr lang="ru-RU" altLang="uk-UA" sz="2100" dirty="0" err="1">
                <a:solidFill>
                  <a:srgbClr val="002949"/>
                </a:solidFill>
              </a:rPr>
              <a:t>палати</a:t>
            </a:r>
            <a:r>
              <a:rPr lang="ru-RU" altLang="uk-UA" sz="2100" dirty="0">
                <a:solidFill>
                  <a:srgbClr val="002949"/>
                </a:solidFill>
              </a:rPr>
              <a:t> громад — в 1992 </a:t>
            </a:r>
            <a:r>
              <a:rPr lang="ru-RU" altLang="uk-UA" sz="2100" dirty="0" err="1">
                <a:solidFill>
                  <a:srgbClr val="002949"/>
                </a:solidFill>
              </a:rPr>
              <a:t>році</a:t>
            </a:r>
            <a:r>
              <a:rPr lang="ru-RU" altLang="uk-UA" sz="2100" dirty="0">
                <a:solidFill>
                  <a:srgbClr val="002949"/>
                </a:solidFill>
              </a:rPr>
              <a:t>, лорд-канцлер — в 1998-му.</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41</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10943225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6" y="848096"/>
            <a:ext cx="11118829" cy="89255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en-US" altLang="uk-UA" sz="2100" dirty="0">
                <a:solidFill>
                  <a:srgbClr val="002949"/>
                </a:solidFill>
              </a:rPr>
              <a:t>https://zib.com.ua/ua/132707.html</a:t>
            </a:r>
          </a:p>
          <a:p>
            <a:pPr algn="just">
              <a:lnSpc>
                <a:spcPct val="100000"/>
              </a:lnSpc>
              <a:spcBef>
                <a:spcPct val="0"/>
              </a:spcBef>
              <a:spcAft>
                <a:spcPts val="1200"/>
              </a:spcAft>
              <a:buFont typeface="Arial" panose="020B0604020202020204" pitchFamily="34" charset="0"/>
              <a:buNone/>
            </a:pPr>
            <a:r>
              <a:rPr lang="en-US" altLang="uk-UA" sz="2100" dirty="0">
                <a:solidFill>
                  <a:srgbClr val="002949"/>
                </a:solidFill>
              </a:rPr>
              <a:t>https://newjustice.org.ua/wp-content/uploads/2018/04/Session-5-Oleg-Tkachuk-Judicial-Robes-Ukr.pptx </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6" y="481968"/>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Ткачук Олег. У РСУ </a:t>
            </a:r>
            <a:r>
              <a:rPr lang="ru-RU" altLang="uk-UA" sz="2200" dirty="0" err="1">
                <a:solidFill>
                  <a:srgbClr val="004E9E"/>
                </a:solidFill>
              </a:rPr>
              <a:t>реформуватимуть</a:t>
            </a:r>
            <a:r>
              <a:rPr lang="ru-RU" altLang="uk-UA" sz="2200" dirty="0">
                <a:solidFill>
                  <a:srgbClr val="004E9E"/>
                </a:solidFill>
              </a:rPr>
              <a:t> </a:t>
            </a:r>
            <a:r>
              <a:rPr lang="ru-RU" altLang="uk-UA" sz="2200" dirty="0" err="1">
                <a:solidFill>
                  <a:srgbClr val="004E9E"/>
                </a:solidFill>
              </a:rPr>
              <a:t>суддівську</a:t>
            </a:r>
            <a:r>
              <a:rPr lang="ru-RU" altLang="uk-UA" sz="2200" dirty="0">
                <a:solidFill>
                  <a:srgbClr val="004E9E"/>
                </a:solidFill>
              </a:rPr>
              <a:t> </a:t>
            </a:r>
            <a:r>
              <a:rPr lang="ru-RU" altLang="uk-UA" sz="2200" dirty="0" err="1">
                <a:solidFill>
                  <a:srgbClr val="004E9E"/>
                </a:solidFill>
              </a:rPr>
              <a:t>мантію</a:t>
            </a:r>
            <a:r>
              <a:rPr lang="ru-RU" altLang="uk-UA" sz="2200" dirty="0">
                <a:solidFill>
                  <a:srgbClr val="004E9E"/>
                </a:solidFill>
              </a:rPr>
              <a:t> </a:t>
            </a:r>
          </a:p>
        </p:txBody>
      </p:sp>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485796" y="1740648"/>
            <a:ext cx="11191092" cy="378565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Одним з прикладів взаємодії таких двох філософських категорій, як форма та зміст є судді та їх мантії.</a:t>
            </a: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Із введенням суддівської мантії чітко став підкреслюватися той факт, що рішення судді є безсторонніми і виходять не з особистих пристрастей, симпатій чи антипатій, а із закону.</a:t>
            </a: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Є випадки, коли одягати мантію судді не обов'язково. Це стосується вирішення справ у порядку </a:t>
            </a:r>
            <a:r>
              <a:rPr lang="uk-UA" altLang="uk-UA" sz="2100" b="1" dirty="0">
                <a:solidFill>
                  <a:srgbClr val="002949"/>
                </a:solidFill>
              </a:rPr>
              <a:t>досудового провадження, коли врегулювання спору відбувається за участю судді</a:t>
            </a:r>
            <a:r>
              <a:rPr lang="uk-UA" altLang="uk-UA" sz="2100" dirty="0">
                <a:solidFill>
                  <a:srgbClr val="002949"/>
                </a:solidFill>
              </a:rPr>
              <a:t>. </a:t>
            </a:r>
          </a:p>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Доречно визначитися із зимовим і літнім варіантом суддівського атрибуту, обговорити чи варто змінювати колір в залежності від </a:t>
            </a:r>
            <a:r>
              <a:rPr lang="uk-UA" altLang="uk-UA" sz="2100" dirty="0" err="1">
                <a:solidFill>
                  <a:srgbClr val="002949"/>
                </a:solidFill>
              </a:rPr>
              <a:t>інстанційності</a:t>
            </a:r>
            <a:r>
              <a:rPr lang="uk-UA" altLang="uk-UA" sz="2100" dirty="0">
                <a:solidFill>
                  <a:srgbClr val="002949"/>
                </a:solidFill>
              </a:rPr>
              <a:t> чи юрисдикції, чи слід додавати до мантії атрибути, які засвідчують національну ідентичність представників українського правосуддя - все це питання майбутнього. Зараз же, реальність залишається незмінною, суддя зобов'язаний здійснювати правосуддя у мантії.</a:t>
            </a: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42</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21495718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476686" y="2796816"/>
            <a:ext cx="11227633" cy="73866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2100" dirty="0">
                <a:solidFill>
                  <a:srgbClr val="002949"/>
                </a:solidFill>
              </a:rPr>
              <a:t>Відповідно до статті 197 КАСУ учасники судового процесу та інші присутні у судовому засіданні особи звертаються до суду словами "Ваша честь".</a:t>
            </a:r>
          </a:p>
        </p:txBody>
      </p:sp>
      <p:sp>
        <p:nvSpPr>
          <p:cNvPr id="4" name="Сувій: горизонтальний 3">
            <a:extLst>
              <a:ext uri="{FF2B5EF4-FFF2-40B4-BE49-F238E27FC236}">
                <a16:creationId xmlns:a16="http://schemas.microsoft.com/office/drawing/2014/main" id="{1C051F15-B886-844B-3B90-6CA90B01F7F8}"/>
              </a:ext>
            </a:extLst>
          </p:cNvPr>
          <p:cNvSpPr/>
          <p:nvPr/>
        </p:nvSpPr>
        <p:spPr>
          <a:xfrm>
            <a:off x="56063" y="201167"/>
            <a:ext cx="10598047" cy="989351"/>
          </a:xfrm>
          <a:prstGeom prst="horizontalScroll">
            <a:avLst>
              <a:gd name="adj" fmla="val 2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r>
              <a:rPr lang="uk-UA" sz="2400" dirty="0">
                <a:solidFill>
                  <a:srgbClr val="004E9E"/>
                </a:solidFill>
                <a:effectLst/>
                <a:latin typeface="Roboto Condensed Light" panose="02000000000000000000" pitchFamily="2" charset="0"/>
                <a:ea typeface="Roboto Condensed Light" panose="02000000000000000000" pitchFamily="2" charset="0"/>
              </a:rPr>
              <a:t>ІНШІ ІСТОРИЧНІ АТРИБУТИ СУДОЧИНСТВА:</a:t>
            </a:r>
          </a:p>
        </p:txBody>
      </p:sp>
      <p:sp>
        <p:nvSpPr>
          <p:cNvPr id="7"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8" name="Slide Number Placeholder 3"/>
          <p:cNvSpPr>
            <a:spLocks noGrp="1"/>
          </p:cNvSpPr>
          <p:nvPr>
            <p:ph type="sldNum" sz="quarter" idx="12"/>
          </p:nvPr>
        </p:nvSpPr>
        <p:spPr>
          <a:xfrm>
            <a:off x="9299375" y="5987308"/>
            <a:ext cx="2404944" cy="402652"/>
          </a:xfrm>
        </p:spPr>
        <p:txBody>
          <a:bodyPr/>
          <a:lstStyle/>
          <a:p>
            <a:r>
              <a:rPr lang="uk-UA" sz="1400" dirty="0">
                <a:solidFill>
                  <a:srgbClr val="002949"/>
                </a:solidFill>
              </a:rPr>
              <a:t>43</a:t>
            </a:r>
            <a:endParaRPr lang="en-US" sz="1400" dirty="0">
              <a:solidFill>
                <a:srgbClr val="002949"/>
              </a:solidFill>
            </a:endParaRPr>
          </a:p>
        </p:txBody>
      </p:sp>
      <p:cxnSp>
        <p:nvCxnSpPr>
          <p:cNvPr id="9" name="Прямая соединительная линия 8"/>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10"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27505111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482856" y="907619"/>
            <a:ext cx="11190207" cy="280076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Стаття 198 цього ж Кодексу «Обов’язки осіб, присутніх у залі судового засідання»:</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1. Особи, присутні в залі судового засідання, повинні встати, коли входить і виходить суд. </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Рішення суду особи, присутні в залі, заслуховують стоячи. </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Учасники судового процесу, інші особи, присутні в залі судового засідання, звертаються до суду та один до одного, дають пояснення, показання, висновки, консультації тощо стоячи.</a:t>
            </a: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2. Відступ від вимог, встановлених частиною першою цієї статті, допускається з дозволу головуючого.</a:t>
            </a:r>
          </a:p>
          <a:p>
            <a:pPr algn="just">
              <a:lnSpc>
                <a:spcPct val="100000"/>
              </a:lnSpc>
              <a:spcBef>
                <a:spcPct val="0"/>
              </a:spcBef>
              <a:spcAft>
                <a:spcPts val="1200"/>
              </a:spcAft>
              <a:buFont typeface="Arial" panose="020B0604020202020204" pitchFamily="34" charset="0"/>
              <a:buNone/>
            </a:pPr>
            <a:endParaRPr lang="uk-UA" altLang="uk-UA" sz="1800" dirty="0">
              <a:solidFill>
                <a:srgbClr val="002949"/>
              </a:solidFill>
            </a:endParaRPr>
          </a:p>
        </p:txBody>
      </p:sp>
      <p:sp>
        <p:nvSpPr>
          <p:cNvPr id="4" name="Сувій: горизонтальний 3">
            <a:extLst>
              <a:ext uri="{FF2B5EF4-FFF2-40B4-BE49-F238E27FC236}">
                <a16:creationId xmlns:a16="http://schemas.microsoft.com/office/drawing/2014/main" id="{1C051F15-B886-844B-3B90-6CA90B01F7F8}"/>
              </a:ext>
            </a:extLst>
          </p:cNvPr>
          <p:cNvSpPr/>
          <p:nvPr/>
        </p:nvSpPr>
        <p:spPr>
          <a:xfrm>
            <a:off x="65207" y="219455"/>
            <a:ext cx="10598047" cy="989351"/>
          </a:xfrm>
          <a:prstGeom prst="horizontalScroll">
            <a:avLst>
              <a:gd name="adj" fmla="val 2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r>
              <a:rPr lang="uk-UA" sz="2400" dirty="0">
                <a:solidFill>
                  <a:srgbClr val="004E9E"/>
                </a:solidFill>
                <a:effectLst/>
                <a:latin typeface="Roboto Condensed Light" panose="02000000000000000000" pitchFamily="2" charset="0"/>
                <a:ea typeface="Roboto Condensed Light" panose="02000000000000000000" pitchFamily="2" charset="0"/>
              </a:rPr>
              <a:t>ІНШІ ІСТОРИЧНІ АТРИБУТИ СУДОЧИНСТВА:</a:t>
            </a: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44</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53796507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482856" y="907619"/>
            <a:ext cx="11190207" cy="34778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Стаття 198 цього ж Кодексу «Обов’язки осіб, присутніх у залі судового засідання»:</a:t>
            </a:r>
          </a:p>
          <a:p>
            <a:pPr algn="just">
              <a:lnSpc>
                <a:spcPct val="100000"/>
              </a:lnSpc>
              <a:spcBef>
                <a:spcPct val="0"/>
              </a:spcBef>
              <a:spcAft>
                <a:spcPts val="1200"/>
              </a:spcAft>
              <a:buFont typeface="Arial" panose="020B0604020202020204" pitchFamily="34" charset="0"/>
              <a:buNone/>
            </a:pPr>
            <a:endParaRPr lang="uk-UA" altLang="uk-UA" sz="18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3. Учасники судового процесу, а також інші особи, присутні в залі судового засідання, зобов’язані беззаперечно виконувати розпорядження головуючого, додержуватися в судовому засіданні встановленого порядку та утримуватися від будь-яких дій, що свідчать про явну зневагу до суду або встановлених у суді правил.</a:t>
            </a:r>
          </a:p>
          <a:p>
            <a:pPr algn="just">
              <a:lnSpc>
                <a:spcPct val="100000"/>
              </a:lnSpc>
              <a:spcBef>
                <a:spcPct val="0"/>
              </a:spcBef>
              <a:spcAft>
                <a:spcPts val="1200"/>
              </a:spcAft>
              <a:buFont typeface="Arial" panose="020B0604020202020204" pitchFamily="34" charset="0"/>
              <a:buNone/>
            </a:pPr>
            <a:endParaRPr lang="uk-UA" altLang="uk-UA" sz="18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1800" dirty="0">
                <a:solidFill>
                  <a:srgbClr val="002949"/>
                </a:solidFill>
              </a:rPr>
              <a:t>4. За прояв неповаги до суду винні особи притягуються до відповідальності, встановленої законом. Питання про притягнення учасника справи або іншої особи, присутньої в залі судового засідання, до відповідальності за прояв неповаги до суду вирішується судом негайно після вчинення правопорушення, для чого у судовому засіданні із розгляду справи оголошується перерва, або після закінчення судового засідання.</a:t>
            </a:r>
          </a:p>
        </p:txBody>
      </p:sp>
      <p:sp>
        <p:nvSpPr>
          <p:cNvPr id="4" name="Сувій: горизонтальний 3">
            <a:extLst>
              <a:ext uri="{FF2B5EF4-FFF2-40B4-BE49-F238E27FC236}">
                <a16:creationId xmlns:a16="http://schemas.microsoft.com/office/drawing/2014/main" id="{1C051F15-B886-844B-3B90-6CA90B01F7F8}"/>
              </a:ext>
            </a:extLst>
          </p:cNvPr>
          <p:cNvSpPr/>
          <p:nvPr/>
        </p:nvSpPr>
        <p:spPr>
          <a:xfrm>
            <a:off x="65207" y="219455"/>
            <a:ext cx="10598047" cy="989351"/>
          </a:xfrm>
          <a:prstGeom prst="horizontalScroll">
            <a:avLst>
              <a:gd name="adj" fmla="val 2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r>
              <a:rPr lang="uk-UA" sz="2400" dirty="0">
                <a:solidFill>
                  <a:srgbClr val="004E9E"/>
                </a:solidFill>
                <a:effectLst/>
                <a:latin typeface="Roboto Condensed Light" panose="02000000000000000000" pitchFamily="2" charset="0"/>
                <a:ea typeface="Roboto Condensed Light" panose="02000000000000000000" pitchFamily="2" charset="0"/>
              </a:rPr>
              <a:t>ІНШІ ІСТОРИЧНІ АТРИБУТИ СУДОЧИНСТВА:</a:t>
            </a: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8119" y="5987308"/>
            <a:ext cx="2404944" cy="402652"/>
          </a:xfrm>
        </p:spPr>
        <p:txBody>
          <a:bodyPr/>
          <a:lstStyle/>
          <a:p>
            <a:r>
              <a:rPr lang="uk-UA" sz="1400" dirty="0">
                <a:solidFill>
                  <a:srgbClr val="002949"/>
                </a:solidFill>
              </a:rPr>
              <a:t>45</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1110075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482856" y="907619"/>
            <a:ext cx="11190207" cy="350865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endParaRPr lang="uk-UA" altLang="uk-UA" sz="32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3200" dirty="0">
                <a:solidFill>
                  <a:srgbClr val="002949"/>
                </a:solidFill>
              </a:rPr>
              <a:t>Стаття 198 цього ж Кодексу «Обов’язки осіб, присутніх у залі судового засідання»:</a:t>
            </a:r>
          </a:p>
          <a:p>
            <a:pPr algn="just">
              <a:lnSpc>
                <a:spcPct val="100000"/>
              </a:lnSpc>
              <a:spcBef>
                <a:spcPct val="0"/>
              </a:spcBef>
              <a:spcAft>
                <a:spcPts val="1200"/>
              </a:spcAft>
              <a:buFont typeface="Arial" panose="020B0604020202020204" pitchFamily="34" charset="0"/>
              <a:buNone/>
            </a:pPr>
            <a:endParaRPr lang="uk-UA" altLang="uk-UA" sz="3200" dirty="0">
              <a:solidFill>
                <a:srgbClr val="002949"/>
              </a:solidFill>
            </a:endParaRPr>
          </a:p>
          <a:p>
            <a:pPr algn="just">
              <a:lnSpc>
                <a:spcPct val="100000"/>
              </a:lnSpc>
              <a:spcBef>
                <a:spcPct val="0"/>
              </a:spcBef>
              <a:spcAft>
                <a:spcPts val="1200"/>
              </a:spcAft>
              <a:buFont typeface="Arial" panose="020B0604020202020204" pitchFamily="34" charset="0"/>
              <a:buNone/>
            </a:pPr>
            <a:r>
              <a:rPr lang="uk-UA" altLang="uk-UA" sz="3200" dirty="0">
                <a:solidFill>
                  <a:srgbClr val="002949"/>
                </a:solidFill>
              </a:rPr>
              <a:t>5. Учасники справи передають документи та інші матеріали головуючому через судового розпорядника.</a:t>
            </a:r>
          </a:p>
        </p:txBody>
      </p:sp>
      <p:sp>
        <p:nvSpPr>
          <p:cNvPr id="4" name="Сувій: горизонтальний 3">
            <a:extLst>
              <a:ext uri="{FF2B5EF4-FFF2-40B4-BE49-F238E27FC236}">
                <a16:creationId xmlns:a16="http://schemas.microsoft.com/office/drawing/2014/main" id="{1C051F15-B886-844B-3B90-6CA90B01F7F8}"/>
              </a:ext>
            </a:extLst>
          </p:cNvPr>
          <p:cNvSpPr/>
          <p:nvPr/>
        </p:nvSpPr>
        <p:spPr>
          <a:xfrm>
            <a:off x="65207" y="219455"/>
            <a:ext cx="10598047" cy="989351"/>
          </a:xfrm>
          <a:prstGeom prst="horizontalScroll">
            <a:avLst>
              <a:gd name="adj" fmla="val 2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r>
              <a:rPr lang="uk-UA" sz="2400" dirty="0">
                <a:solidFill>
                  <a:srgbClr val="004E9E"/>
                </a:solidFill>
                <a:effectLst/>
                <a:latin typeface="Roboto Condensed Light" panose="02000000000000000000" pitchFamily="2" charset="0"/>
                <a:ea typeface="Roboto Condensed Light" panose="02000000000000000000" pitchFamily="2" charset="0"/>
              </a:rPr>
              <a:t>ІНШІ ІСТОРИЧНІ АТРИБУТИ СУДОЧИНСТВА:</a:t>
            </a: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46</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12220076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91953CB-DE99-914F-22BF-0F199593115D}"/>
              </a:ext>
            </a:extLst>
          </p:cNvPr>
          <p:cNvSpPr>
            <a:spLocks noGrp="1"/>
          </p:cNvSpPr>
          <p:nvPr>
            <p:ph type="title"/>
          </p:nvPr>
        </p:nvSpPr>
        <p:spPr>
          <a:xfrm>
            <a:off x="18288" y="195825"/>
            <a:ext cx="10639425" cy="1050132"/>
          </a:xfrm>
          <a:prstGeom prst="horizontalScroll">
            <a:avLst>
              <a:gd name="adj" fmla="val 2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nSpc>
                <a:spcPct val="107000"/>
              </a:lnSpc>
              <a:spcAft>
                <a:spcPts val="800"/>
              </a:spcAft>
            </a:pPr>
            <a:r>
              <a:rPr lang="uk-UA" sz="2400" dirty="0">
                <a:solidFill>
                  <a:srgbClr val="004E9E"/>
                </a:solidFill>
                <a:effectLst/>
                <a:latin typeface="Roboto Condensed Light" panose="02000000000000000000" pitchFamily="2" charset="0"/>
                <a:ea typeface="Roboto Condensed Light" panose="02000000000000000000" pitchFamily="2" charset="0"/>
                <a:cs typeface="Times New Roman" panose="02020603050405020304" pitchFamily="18" charset="0"/>
              </a:rPr>
              <a:t>НАРАДЧА КІМНАТА (</a:t>
            </a:r>
            <a:r>
              <a:rPr lang="en-US" sz="2400" dirty="0">
                <a:solidFill>
                  <a:srgbClr val="004E9E"/>
                </a:solidFill>
                <a:effectLst/>
                <a:latin typeface="Roboto Condensed Light" panose="02000000000000000000" pitchFamily="2" charset="0"/>
                <a:ea typeface="Roboto Condensed Light" panose="02000000000000000000" pitchFamily="2" charset="0"/>
                <a:cs typeface="Times New Roman" panose="02020603050405020304" pitchFamily="18" charset="0"/>
              </a:rPr>
              <a:t>the Jury-Room</a:t>
            </a:r>
            <a:r>
              <a:rPr lang="uk-UA" sz="2400" dirty="0">
                <a:solidFill>
                  <a:srgbClr val="004E9E"/>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en-US" sz="2400" dirty="0">
                <a:solidFill>
                  <a:srgbClr val="004E9E"/>
                </a:solidFill>
                <a:effectLst/>
                <a:latin typeface="Roboto Condensed Light" panose="02000000000000000000" pitchFamily="2" charset="0"/>
                <a:ea typeface="Roboto Condensed Light" panose="02000000000000000000" pitchFamily="2" charset="0"/>
                <a:cs typeface="Times New Roman" panose="02020603050405020304" pitchFamily="18" charset="0"/>
              </a:rPr>
              <a:t>Judge's deliberation room</a:t>
            </a:r>
            <a:br>
              <a:rPr lang="en-US" sz="2400" dirty="0">
                <a:solidFill>
                  <a:srgbClr val="004E9E"/>
                </a:solidFill>
                <a:effectLst/>
                <a:latin typeface="Roboto Condensed Light" panose="02000000000000000000" pitchFamily="2" charset="0"/>
                <a:ea typeface="Roboto Condensed Light" panose="02000000000000000000" pitchFamily="2" charset="0"/>
                <a:cs typeface="Times New Roman" panose="02020603050405020304" pitchFamily="18" charset="0"/>
              </a:rPr>
            </a:br>
            <a:endParaRPr lang="uk-UA" sz="2400" dirty="0">
              <a:solidFill>
                <a:srgbClr val="004E9E"/>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p:txBody>
      </p:sp>
      <p:pic>
        <p:nvPicPr>
          <p:cNvPr id="6" name="Рисунок 5">
            <a:extLst>
              <a:ext uri="{FF2B5EF4-FFF2-40B4-BE49-F238E27FC236}">
                <a16:creationId xmlns:a16="http://schemas.microsoft.com/office/drawing/2014/main" id="{B8838694-0180-D1D7-3A6F-0EE42605837D}"/>
              </a:ext>
            </a:extLst>
          </p:cNvPr>
          <p:cNvPicPr>
            <a:picLocks noChangeAspect="1"/>
          </p:cNvPicPr>
          <p:nvPr/>
        </p:nvPicPr>
        <p:blipFill rotWithShape="1">
          <a:blip r:embed="rId2">
            <a:extLst>
              <a:ext uri="{28A0092B-C50C-407E-A947-70E740481C1C}">
                <a14:useLocalDpi xmlns:a14="http://schemas.microsoft.com/office/drawing/2010/main" val="0"/>
              </a:ext>
            </a:extLst>
          </a:blip>
          <a:srcRect l="13977" t="28541" r="11073" b="19584"/>
          <a:stretch/>
        </p:blipFill>
        <p:spPr>
          <a:xfrm>
            <a:off x="8459148" y="4005072"/>
            <a:ext cx="3217740" cy="2287016"/>
          </a:xfrm>
          <a:prstGeom prst="rect">
            <a:avLst/>
          </a:prstGeom>
        </p:spPr>
      </p:pic>
      <p:sp>
        <p:nvSpPr>
          <p:cNvPr id="3" name="Місце для вмісту 2">
            <a:extLst>
              <a:ext uri="{FF2B5EF4-FFF2-40B4-BE49-F238E27FC236}">
                <a16:creationId xmlns:a16="http://schemas.microsoft.com/office/drawing/2014/main" id="{5FF7D4BF-5360-A0BF-D78D-FF638B64F679}"/>
              </a:ext>
            </a:extLst>
          </p:cNvPr>
          <p:cNvSpPr>
            <a:spLocks noGrp="1"/>
          </p:cNvSpPr>
          <p:nvPr>
            <p:ph idx="1"/>
          </p:nvPr>
        </p:nvSpPr>
        <p:spPr>
          <a:xfrm>
            <a:off x="482856" y="1245957"/>
            <a:ext cx="11194223" cy="5152360"/>
          </a:xfrm>
        </p:spPr>
        <p:txBody>
          <a:bodyPr/>
          <a:lstStyle/>
          <a:p>
            <a:pPr marL="0" indent="0" algn="just">
              <a:buNone/>
            </a:pPr>
            <a:r>
              <a:rPr lang="uk-UA" sz="2000" b="1" dirty="0">
                <a:solidFill>
                  <a:srgbClr val="002949"/>
                </a:solidFill>
              </a:rPr>
              <a:t>Згідно з частиною </a:t>
            </a:r>
            <a:r>
              <a:rPr lang="uk-UA" sz="2000" b="1" dirty="0" err="1">
                <a:solidFill>
                  <a:srgbClr val="002949"/>
                </a:solidFill>
              </a:rPr>
              <a:t>пʼятою</a:t>
            </a:r>
            <a:r>
              <a:rPr lang="uk-UA" sz="2000" b="1" dirty="0">
                <a:solidFill>
                  <a:srgbClr val="002949"/>
                </a:solidFill>
              </a:rPr>
              <a:t> статті 48 Закону України «Про судоустрій і статус судді»:</a:t>
            </a:r>
          </a:p>
          <a:p>
            <a:pPr marL="0" indent="0" algn="just">
              <a:buNone/>
            </a:pPr>
            <a:r>
              <a:rPr lang="uk-UA" sz="2000" dirty="0">
                <a:solidFill>
                  <a:srgbClr val="002949"/>
                </a:solidFill>
              </a:rPr>
              <a:t>незалежність судді забезпечується, зокрема, таємницею ухвалення судового рішення.</a:t>
            </a:r>
          </a:p>
          <a:p>
            <a:pPr marL="0" indent="0" algn="just">
              <a:buNone/>
            </a:pPr>
            <a:r>
              <a:rPr lang="uk-UA" sz="2000" b="1" dirty="0">
                <a:solidFill>
                  <a:srgbClr val="002949"/>
                </a:solidFill>
              </a:rPr>
              <a:t>Відповідно до частини сьомої статті 56 Закону України «Про судоустрій і статус судді»:</a:t>
            </a:r>
          </a:p>
          <a:p>
            <a:pPr marL="0" indent="0" algn="just">
              <a:buNone/>
            </a:pPr>
            <a:r>
              <a:rPr lang="uk-UA" sz="2000" dirty="0">
                <a:solidFill>
                  <a:srgbClr val="002949"/>
                </a:solidFill>
              </a:rPr>
              <a:t>суддя зобов’язаний, зокрема, не розголошувати відомості, які становлять таємницю, що охороняється законом, у тому числі таємницю нарадчої кімнати.</a:t>
            </a:r>
          </a:p>
          <a:p>
            <a:pPr marL="0" indent="0" algn="just">
              <a:buNone/>
            </a:pPr>
            <a:r>
              <a:rPr lang="uk-UA" sz="2000" b="1" dirty="0">
                <a:solidFill>
                  <a:srgbClr val="002949"/>
                </a:solidFill>
              </a:rPr>
              <a:t>Статтею 106 цього ж Закону передбачено, що</a:t>
            </a:r>
          </a:p>
          <a:p>
            <a:pPr marL="0" indent="0" algn="just">
              <a:buNone/>
            </a:pPr>
            <a:r>
              <a:rPr lang="uk-UA" sz="2000" dirty="0">
                <a:solidFill>
                  <a:srgbClr val="002949"/>
                </a:solidFill>
              </a:rPr>
              <a:t>суддю може бути притягнуто до дисциплінарної відповідальності в порядку дисциплінарного провадження з таких підстав як умисне або внаслідок недбалості, зокрема, розголошення суддею таємниці, що охороняється законом, у тому числі таємниці нарадчої кімнати.</a:t>
            </a:r>
          </a:p>
          <a:p>
            <a:pPr marL="0" indent="0" algn="just">
              <a:buNone/>
            </a:pPr>
            <a:endParaRPr lang="uk-UA" sz="2000" dirty="0">
              <a:solidFill>
                <a:srgbClr val="002949"/>
              </a:solidFill>
            </a:endParaRPr>
          </a:p>
          <a:p>
            <a:pPr marL="0" indent="0" algn="just">
              <a:buNone/>
            </a:pPr>
            <a:r>
              <a:rPr lang="uk-UA" sz="2000" i="1" dirty="0">
                <a:solidFill>
                  <a:srgbClr val="002949"/>
                </a:solidFill>
              </a:rPr>
              <a:t>(зміст окремої думки….)</a:t>
            </a:r>
          </a:p>
          <a:p>
            <a:pPr algn="just"/>
            <a:endParaRPr lang="uk-UA" sz="2000" dirty="0"/>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7"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47</a:t>
            </a:r>
            <a:endParaRPr lang="en-US" sz="1400" dirty="0">
              <a:solidFill>
                <a:srgbClr val="002949"/>
              </a:solidFill>
            </a:endParaRPr>
          </a:p>
        </p:txBody>
      </p:sp>
      <p:cxnSp>
        <p:nvCxnSpPr>
          <p:cNvPr id="8" name="Прямая соединительная линия 7"/>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674286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4" y="1902717"/>
            <a:ext cx="11227668" cy="330859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ПРОФЕСІЙНА ТАЄМНИЦЯ ТА ІМУНІТЕТ</a:t>
            </a: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15. </a:t>
            </a:r>
            <a:r>
              <a:rPr lang="ru-RU" altLang="uk-UA" sz="2100" dirty="0" err="1">
                <a:solidFill>
                  <a:srgbClr val="002949"/>
                </a:solidFill>
              </a:rPr>
              <a:t>Судді</a:t>
            </a:r>
            <a:r>
              <a:rPr lang="ru-RU" altLang="uk-UA" sz="2100" dirty="0">
                <a:solidFill>
                  <a:srgbClr val="002949"/>
                </a:solidFill>
              </a:rPr>
              <a:t> </a:t>
            </a:r>
            <a:r>
              <a:rPr lang="ru-RU" altLang="uk-UA" sz="2100" dirty="0" err="1">
                <a:solidFill>
                  <a:srgbClr val="002949"/>
                </a:solidFill>
              </a:rPr>
              <a:t>зобов’язані</a:t>
            </a:r>
            <a:r>
              <a:rPr lang="ru-RU" altLang="uk-UA" sz="2100" dirty="0">
                <a:solidFill>
                  <a:srgbClr val="002949"/>
                </a:solidFill>
              </a:rPr>
              <a:t> </a:t>
            </a:r>
            <a:r>
              <a:rPr lang="ru-RU" altLang="uk-UA" sz="2100" dirty="0" err="1">
                <a:solidFill>
                  <a:srgbClr val="002949"/>
                </a:solidFill>
              </a:rPr>
              <a:t>зберігати</a:t>
            </a:r>
            <a:r>
              <a:rPr lang="ru-RU" altLang="uk-UA" sz="2100" dirty="0">
                <a:solidFill>
                  <a:srgbClr val="002949"/>
                </a:solidFill>
              </a:rPr>
              <a:t> </a:t>
            </a:r>
            <a:r>
              <a:rPr lang="ru-RU" altLang="uk-UA" sz="2100" dirty="0" err="1">
                <a:solidFill>
                  <a:srgbClr val="002949"/>
                </a:solidFill>
              </a:rPr>
              <a:t>професійну</a:t>
            </a:r>
            <a:r>
              <a:rPr lang="ru-RU" altLang="uk-UA" sz="2100" dirty="0">
                <a:solidFill>
                  <a:srgbClr val="002949"/>
                </a:solidFill>
              </a:rPr>
              <a:t> </a:t>
            </a:r>
            <a:r>
              <a:rPr lang="ru-RU" altLang="uk-UA" sz="2100" dirty="0" err="1">
                <a:solidFill>
                  <a:srgbClr val="002949"/>
                </a:solidFill>
              </a:rPr>
              <a:t>таємницю</a:t>
            </a:r>
            <a:r>
              <a:rPr lang="ru-RU" altLang="uk-UA" sz="2100" dirty="0">
                <a:solidFill>
                  <a:srgbClr val="002949"/>
                </a:solidFill>
              </a:rPr>
              <a:t> </a:t>
            </a:r>
            <a:r>
              <a:rPr lang="ru-RU" altLang="uk-UA" sz="2100" dirty="0" err="1">
                <a:solidFill>
                  <a:srgbClr val="002949"/>
                </a:solidFill>
              </a:rPr>
              <a:t>щодо</a:t>
            </a:r>
            <a:r>
              <a:rPr lang="ru-RU" altLang="uk-UA" sz="2100" dirty="0">
                <a:solidFill>
                  <a:srgbClr val="002949"/>
                </a:solidFill>
              </a:rPr>
              <a:t> </a:t>
            </a:r>
            <a:r>
              <a:rPr lang="ru-RU" altLang="uk-UA" sz="2100" dirty="0" err="1">
                <a:solidFill>
                  <a:srgbClr val="002949"/>
                </a:solidFill>
              </a:rPr>
              <a:t>своїх</a:t>
            </a:r>
            <a:r>
              <a:rPr lang="ru-RU" altLang="uk-UA" sz="2100" dirty="0">
                <a:solidFill>
                  <a:srgbClr val="002949"/>
                </a:solidFill>
              </a:rPr>
              <a:t> </a:t>
            </a:r>
            <a:r>
              <a:rPr lang="ru-RU" altLang="uk-UA" sz="2100" dirty="0" err="1">
                <a:solidFill>
                  <a:srgbClr val="002949"/>
                </a:solidFill>
              </a:rPr>
              <a:t>засідань</a:t>
            </a:r>
            <a:r>
              <a:rPr lang="ru-RU" altLang="uk-UA" sz="2100" dirty="0">
                <a:solidFill>
                  <a:srgbClr val="002949"/>
                </a:solidFill>
              </a:rPr>
              <a:t> і </a:t>
            </a:r>
            <a:r>
              <a:rPr lang="ru-RU" altLang="uk-UA" sz="2100" dirty="0" err="1">
                <a:solidFill>
                  <a:srgbClr val="002949"/>
                </a:solidFill>
              </a:rPr>
              <a:t>конфіденційної</a:t>
            </a:r>
            <a:r>
              <a:rPr lang="ru-RU" altLang="uk-UA" sz="2100" dirty="0">
                <a:solidFill>
                  <a:srgbClr val="002949"/>
                </a:solidFill>
              </a:rPr>
              <a:t> </a:t>
            </a:r>
            <a:r>
              <a:rPr lang="ru-RU" altLang="uk-UA" sz="2100" dirty="0" err="1">
                <a:solidFill>
                  <a:srgbClr val="002949"/>
                </a:solidFill>
              </a:rPr>
              <a:t>інформації</a:t>
            </a:r>
            <a:r>
              <a:rPr lang="ru-RU" altLang="uk-UA" sz="2100" dirty="0">
                <a:solidFill>
                  <a:srgbClr val="002949"/>
                </a:solidFill>
              </a:rPr>
              <a:t>, </a:t>
            </a:r>
            <a:r>
              <a:rPr lang="ru-RU" altLang="uk-UA" sz="2100" dirty="0" err="1">
                <a:solidFill>
                  <a:srgbClr val="002949"/>
                </a:solidFill>
              </a:rPr>
              <a:t>отриманої</a:t>
            </a:r>
            <a:r>
              <a:rPr lang="ru-RU" altLang="uk-UA" sz="2100" dirty="0">
                <a:solidFill>
                  <a:srgbClr val="002949"/>
                </a:solidFill>
              </a:rPr>
              <a:t> в </a:t>
            </a:r>
            <a:r>
              <a:rPr lang="ru-RU" altLang="uk-UA" sz="2100" dirty="0" err="1">
                <a:solidFill>
                  <a:srgbClr val="002949"/>
                </a:solidFill>
              </a:rPr>
              <a:t>ході</a:t>
            </a:r>
            <a:r>
              <a:rPr lang="ru-RU" altLang="uk-UA" sz="2100" dirty="0">
                <a:solidFill>
                  <a:srgbClr val="002949"/>
                </a:solidFill>
              </a:rPr>
              <a:t> </a:t>
            </a:r>
            <a:r>
              <a:rPr lang="ru-RU" altLang="uk-UA" sz="2100" dirty="0" err="1">
                <a:solidFill>
                  <a:srgbClr val="002949"/>
                </a:solidFill>
              </a:rPr>
              <a:t>виконання</a:t>
            </a:r>
            <a:r>
              <a:rPr lang="ru-RU" altLang="uk-UA" sz="2100" dirty="0">
                <a:solidFill>
                  <a:srgbClr val="002949"/>
                </a:solidFill>
              </a:rPr>
              <a:t> </a:t>
            </a:r>
            <a:r>
              <a:rPr lang="ru-RU" altLang="uk-UA" sz="2100" dirty="0" err="1">
                <a:solidFill>
                  <a:srgbClr val="002949"/>
                </a:solidFill>
              </a:rPr>
              <a:t>їхніх</a:t>
            </a:r>
            <a:r>
              <a:rPr lang="ru-RU" altLang="uk-UA" sz="2100" dirty="0">
                <a:solidFill>
                  <a:srgbClr val="002949"/>
                </a:solidFill>
              </a:rPr>
              <a:t> </a:t>
            </a:r>
            <a:r>
              <a:rPr lang="ru-RU" altLang="uk-UA" sz="2100" dirty="0" err="1">
                <a:solidFill>
                  <a:srgbClr val="002949"/>
                </a:solidFill>
              </a:rPr>
              <a:t>обов’язків</a:t>
            </a:r>
            <a:r>
              <a:rPr lang="ru-RU" altLang="uk-UA" sz="2100" dirty="0">
                <a:solidFill>
                  <a:srgbClr val="002949"/>
                </a:solidFill>
              </a:rPr>
              <a:t>, </a:t>
            </a:r>
            <a:r>
              <a:rPr lang="ru-RU" altLang="uk-UA" sz="2100" dirty="0" err="1">
                <a:solidFill>
                  <a:srgbClr val="002949"/>
                </a:solidFill>
              </a:rPr>
              <a:t>окрім</a:t>
            </a:r>
            <a:r>
              <a:rPr lang="ru-RU" altLang="uk-UA" sz="2100" dirty="0">
                <a:solidFill>
                  <a:srgbClr val="002949"/>
                </a:solidFill>
              </a:rPr>
              <a:t> як у </a:t>
            </a:r>
            <a:r>
              <a:rPr lang="ru-RU" altLang="uk-UA" sz="2100" dirty="0" err="1">
                <a:solidFill>
                  <a:srgbClr val="002949"/>
                </a:solidFill>
              </a:rPr>
              <a:t>випадку</a:t>
            </a:r>
            <a:r>
              <a:rPr lang="ru-RU" altLang="uk-UA" sz="2100" dirty="0">
                <a:solidFill>
                  <a:srgbClr val="002949"/>
                </a:solidFill>
              </a:rPr>
              <a:t> </a:t>
            </a:r>
            <a:r>
              <a:rPr lang="ru-RU" altLang="uk-UA" sz="2100" dirty="0" err="1">
                <a:solidFill>
                  <a:srgbClr val="002949"/>
                </a:solidFill>
              </a:rPr>
              <a:t>відкритого</a:t>
            </a:r>
            <a:r>
              <a:rPr lang="ru-RU" altLang="uk-UA" sz="2100" dirty="0">
                <a:solidFill>
                  <a:srgbClr val="002949"/>
                </a:solidFill>
              </a:rPr>
              <a:t> судового </a:t>
            </a:r>
            <a:r>
              <a:rPr lang="ru-RU" altLang="uk-UA" sz="2100" dirty="0" err="1">
                <a:solidFill>
                  <a:srgbClr val="002949"/>
                </a:solidFill>
              </a:rPr>
              <a:t>процесу</a:t>
            </a:r>
            <a:r>
              <a:rPr lang="ru-RU" altLang="uk-UA" sz="2100" dirty="0">
                <a:solidFill>
                  <a:srgbClr val="002949"/>
                </a:solidFill>
              </a:rPr>
              <a:t>. Заборонено </a:t>
            </a:r>
            <a:r>
              <a:rPr lang="ru-RU" altLang="uk-UA" sz="2100" dirty="0" err="1">
                <a:solidFill>
                  <a:srgbClr val="002949"/>
                </a:solidFill>
              </a:rPr>
              <a:t>змушувати</a:t>
            </a:r>
            <a:r>
              <a:rPr lang="ru-RU" altLang="uk-UA" sz="2100" dirty="0">
                <a:solidFill>
                  <a:srgbClr val="002949"/>
                </a:solidFill>
              </a:rPr>
              <a:t> </a:t>
            </a:r>
            <a:r>
              <a:rPr lang="ru-RU" altLang="uk-UA" sz="2100" dirty="0" err="1">
                <a:solidFill>
                  <a:srgbClr val="002949"/>
                </a:solidFill>
              </a:rPr>
              <a:t>їх</a:t>
            </a:r>
            <a:r>
              <a:rPr lang="ru-RU" altLang="uk-UA" sz="2100" dirty="0">
                <a:solidFill>
                  <a:srgbClr val="002949"/>
                </a:solidFill>
              </a:rPr>
              <a:t> </a:t>
            </a:r>
            <a:r>
              <a:rPr lang="ru-RU" altLang="uk-UA" sz="2100" dirty="0" err="1">
                <a:solidFill>
                  <a:srgbClr val="002949"/>
                </a:solidFill>
              </a:rPr>
              <a:t>давати</a:t>
            </a:r>
            <a:r>
              <a:rPr lang="ru-RU" altLang="uk-UA" sz="2100" dirty="0">
                <a:solidFill>
                  <a:srgbClr val="002949"/>
                </a:solidFill>
              </a:rPr>
              <a:t> </a:t>
            </a:r>
            <a:r>
              <a:rPr lang="ru-RU" altLang="uk-UA" sz="2100" dirty="0" err="1">
                <a:solidFill>
                  <a:srgbClr val="002949"/>
                </a:solidFill>
              </a:rPr>
              <a:t>свідчення</a:t>
            </a:r>
            <a:r>
              <a:rPr lang="ru-RU" altLang="uk-UA" sz="2100" dirty="0">
                <a:solidFill>
                  <a:srgbClr val="002949"/>
                </a:solidFill>
              </a:rPr>
              <a:t> з таких </a:t>
            </a:r>
            <a:r>
              <a:rPr lang="ru-RU" altLang="uk-UA" sz="2100" dirty="0" err="1">
                <a:solidFill>
                  <a:srgbClr val="002949"/>
                </a:solidFill>
              </a:rPr>
              <a:t>питань</a:t>
            </a:r>
            <a:r>
              <a:rPr lang="ru-RU" altLang="uk-UA" sz="21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100" i="1" dirty="0">
                <a:solidFill>
                  <a:srgbClr val="002949"/>
                </a:solidFill>
              </a:rPr>
              <a:t>16. Без </a:t>
            </a:r>
            <a:r>
              <a:rPr lang="ru-RU" altLang="uk-UA" sz="2100" i="1" dirty="0" err="1">
                <a:solidFill>
                  <a:srgbClr val="002949"/>
                </a:solidFill>
              </a:rPr>
              <a:t>обмежень</a:t>
            </a:r>
            <a:r>
              <a:rPr lang="ru-RU" altLang="uk-UA" sz="2100" i="1" dirty="0">
                <a:solidFill>
                  <a:srgbClr val="002949"/>
                </a:solidFill>
              </a:rPr>
              <a:t> </a:t>
            </a:r>
            <a:r>
              <a:rPr lang="ru-RU" altLang="uk-UA" sz="2100" i="1" dirty="0" err="1">
                <a:solidFill>
                  <a:srgbClr val="002949"/>
                </a:solidFill>
              </a:rPr>
              <a:t>щодо</a:t>
            </a:r>
            <a:r>
              <a:rPr lang="ru-RU" altLang="uk-UA" sz="2100" i="1" dirty="0">
                <a:solidFill>
                  <a:srgbClr val="002949"/>
                </a:solidFill>
              </a:rPr>
              <a:t> будь-</a:t>
            </a:r>
            <a:r>
              <a:rPr lang="ru-RU" altLang="uk-UA" sz="2100" i="1" dirty="0" err="1">
                <a:solidFill>
                  <a:srgbClr val="002949"/>
                </a:solidFill>
              </a:rPr>
              <a:t>яких</a:t>
            </a:r>
            <a:r>
              <a:rPr lang="ru-RU" altLang="uk-UA" sz="2100" i="1" dirty="0">
                <a:solidFill>
                  <a:srgbClr val="002949"/>
                </a:solidFill>
              </a:rPr>
              <a:t> </a:t>
            </a:r>
            <a:r>
              <a:rPr lang="ru-RU" altLang="uk-UA" sz="2100" i="1" dirty="0" err="1">
                <a:solidFill>
                  <a:srgbClr val="002949"/>
                </a:solidFill>
              </a:rPr>
              <a:t>дисциплінарних</a:t>
            </a:r>
            <a:r>
              <a:rPr lang="ru-RU" altLang="uk-UA" sz="2100" i="1" dirty="0">
                <a:solidFill>
                  <a:srgbClr val="002949"/>
                </a:solidFill>
              </a:rPr>
              <a:t> процедур, права на </a:t>
            </a:r>
            <a:r>
              <a:rPr lang="ru-RU" altLang="uk-UA" sz="2100" i="1" dirty="0" err="1">
                <a:solidFill>
                  <a:srgbClr val="002949"/>
                </a:solidFill>
              </a:rPr>
              <a:t>апеляцію</a:t>
            </a:r>
            <a:r>
              <a:rPr lang="ru-RU" altLang="uk-UA" sz="2100" i="1" dirty="0">
                <a:solidFill>
                  <a:srgbClr val="002949"/>
                </a:solidFill>
              </a:rPr>
              <a:t> </a:t>
            </a:r>
            <a:r>
              <a:rPr lang="ru-RU" altLang="uk-UA" sz="2100" i="1" dirty="0" err="1">
                <a:solidFill>
                  <a:srgbClr val="002949"/>
                </a:solidFill>
              </a:rPr>
              <a:t>чи</a:t>
            </a:r>
            <a:r>
              <a:rPr lang="ru-RU" altLang="uk-UA" sz="2100" i="1" dirty="0">
                <a:solidFill>
                  <a:srgbClr val="002949"/>
                </a:solidFill>
              </a:rPr>
              <a:t> </a:t>
            </a:r>
            <a:r>
              <a:rPr lang="ru-RU" altLang="uk-UA" sz="2100" i="1" dirty="0" err="1">
                <a:solidFill>
                  <a:srgbClr val="002949"/>
                </a:solidFill>
              </a:rPr>
              <a:t>компенсацію</a:t>
            </a:r>
            <a:r>
              <a:rPr lang="ru-RU" altLang="uk-UA" sz="2100" i="1" dirty="0">
                <a:solidFill>
                  <a:srgbClr val="002949"/>
                </a:solidFill>
              </a:rPr>
              <a:t> з боку </a:t>
            </a:r>
            <a:r>
              <a:rPr lang="ru-RU" altLang="uk-UA" sz="2100" i="1" dirty="0" err="1">
                <a:solidFill>
                  <a:srgbClr val="002949"/>
                </a:solidFill>
              </a:rPr>
              <a:t>держави</a:t>
            </a:r>
            <a:r>
              <a:rPr lang="ru-RU" altLang="uk-UA" sz="2100" i="1" dirty="0">
                <a:solidFill>
                  <a:srgbClr val="002949"/>
                </a:solidFill>
              </a:rPr>
              <a:t> </a:t>
            </a:r>
            <a:r>
              <a:rPr lang="ru-RU" altLang="uk-UA" sz="2100" i="1" dirty="0" err="1">
                <a:solidFill>
                  <a:srgbClr val="002949"/>
                </a:solidFill>
              </a:rPr>
              <a:t>згідно</a:t>
            </a:r>
            <a:r>
              <a:rPr lang="ru-RU" altLang="uk-UA" sz="2100" i="1" dirty="0">
                <a:solidFill>
                  <a:srgbClr val="002949"/>
                </a:solidFill>
              </a:rPr>
              <a:t> з </a:t>
            </a:r>
            <a:r>
              <a:rPr lang="ru-RU" altLang="uk-UA" sz="2100" i="1" dirty="0" err="1">
                <a:solidFill>
                  <a:srgbClr val="002949"/>
                </a:solidFill>
              </a:rPr>
              <a:t>національним</a:t>
            </a:r>
            <a:r>
              <a:rPr lang="ru-RU" altLang="uk-UA" sz="2100" i="1" dirty="0">
                <a:solidFill>
                  <a:srgbClr val="002949"/>
                </a:solidFill>
              </a:rPr>
              <a:t> </a:t>
            </a:r>
            <a:r>
              <a:rPr lang="ru-RU" altLang="uk-UA" sz="2100" i="1" dirty="0" err="1">
                <a:solidFill>
                  <a:srgbClr val="002949"/>
                </a:solidFill>
              </a:rPr>
              <a:t>законодавством</a:t>
            </a:r>
            <a:r>
              <a:rPr lang="ru-RU" altLang="uk-UA" sz="2100" i="1" dirty="0">
                <a:solidFill>
                  <a:srgbClr val="002949"/>
                </a:solidFill>
              </a:rPr>
              <a:t> </a:t>
            </a:r>
            <a:r>
              <a:rPr lang="ru-RU" altLang="uk-UA" sz="2100" i="1" dirty="0" err="1">
                <a:solidFill>
                  <a:srgbClr val="002949"/>
                </a:solidFill>
              </a:rPr>
              <a:t>судді</a:t>
            </a:r>
            <a:r>
              <a:rPr lang="ru-RU" altLang="uk-UA" sz="2100" i="1" dirty="0">
                <a:solidFill>
                  <a:srgbClr val="002949"/>
                </a:solidFill>
              </a:rPr>
              <a:t> </a:t>
            </a:r>
            <a:r>
              <a:rPr lang="ru-RU" altLang="uk-UA" sz="2100" i="1" dirty="0" err="1">
                <a:solidFill>
                  <a:srgbClr val="002949"/>
                </a:solidFill>
              </a:rPr>
              <a:t>повинні</a:t>
            </a:r>
            <a:r>
              <a:rPr lang="ru-RU" altLang="uk-UA" sz="2100" i="1" dirty="0">
                <a:solidFill>
                  <a:srgbClr val="002949"/>
                </a:solidFill>
              </a:rPr>
              <a:t> </a:t>
            </a:r>
            <a:r>
              <a:rPr lang="ru-RU" altLang="uk-UA" sz="2100" i="1" dirty="0" err="1">
                <a:solidFill>
                  <a:srgbClr val="002949"/>
                </a:solidFill>
              </a:rPr>
              <a:t>користуватися</a:t>
            </a:r>
            <a:r>
              <a:rPr lang="ru-RU" altLang="uk-UA" sz="2100" i="1" dirty="0">
                <a:solidFill>
                  <a:srgbClr val="002949"/>
                </a:solidFill>
              </a:rPr>
              <a:t> </a:t>
            </a:r>
            <a:r>
              <a:rPr lang="ru-RU" altLang="uk-UA" sz="2100" i="1" dirty="0" err="1">
                <a:solidFill>
                  <a:srgbClr val="002949"/>
                </a:solidFill>
              </a:rPr>
              <a:t>особистим</a:t>
            </a:r>
            <a:r>
              <a:rPr lang="ru-RU" altLang="uk-UA" sz="2100" i="1" dirty="0">
                <a:solidFill>
                  <a:srgbClr val="002949"/>
                </a:solidFill>
              </a:rPr>
              <a:t> </a:t>
            </a:r>
            <a:r>
              <a:rPr lang="ru-RU" altLang="uk-UA" sz="2100" i="1" dirty="0" err="1">
                <a:solidFill>
                  <a:srgbClr val="002949"/>
                </a:solidFill>
              </a:rPr>
              <a:t>імунітетом</a:t>
            </a:r>
            <a:r>
              <a:rPr lang="ru-RU" altLang="uk-UA" sz="2100" i="1" dirty="0">
                <a:solidFill>
                  <a:srgbClr val="002949"/>
                </a:solidFill>
              </a:rPr>
              <a:t> </a:t>
            </a:r>
            <a:r>
              <a:rPr lang="ru-RU" altLang="uk-UA" sz="2100" i="1" dirty="0" err="1">
                <a:solidFill>
                  <a:srgbClr val="002949"/>
                </a:solidFill>
              </a:rPr>
              <a:t>від</a:t>
            </a:r>
            <a:r>
              <a:rPr lang="ru-RU" altLang="uk-UA" sz="2100" i="1" dirty="0">
                <a:solidFill>
                  <a:srgbClr val="002949"/>
                </a:solidFill>
              </a:rPr>
              <a:t> судового </a:t>
            </a:r>
            <a:r>
              <a:rPr lang="ru-RU" altLang="uk-UA" sz="2100" i="1" dirty="0" err="1">
                <a:solidFill>
                  <a:srgbClr val="002949"/>
                </a:solidFill>
              </a:rPr>
              <a:t>переслідування</a:t>
            </a:r>
            <a:r>
              <a:rPr lang="ru-RU" altLang="uk-UA" sz="2100" i="1" dirty="0">
                <a:solidFill>
                  <a:srgbClr val="002949"/>
                </a:solidFill>
              </a:rPr>
              <a:t> в порядку </a:t>
            </a:r>
            <a:r>
              <a:rPr lang="ru-RU" altLang="uk-UA" sz="2100" i="1" dirty="0" err="1">
                <a:solidFill>
                  <a:srgbClr val="002949"/>
                </a:solidFill>
              </a:rPr>
              <a:t>цивільного</a:t>
            </a:r>
            <a:r>
              <a:rPr lang="ru-RU" altLang="uk-UA" sz="2100" i="1" dirty="0">
                <a:solidFill>
                  <a:srgbClr val="002949"/>
                </a:solidFill>
              </a:rPr>
              <a:t> </a:t>
            </a:r>
            <a:r>
              <a:rPr lang="ru-RU" altLang="uk-UA" sz="2100" i="1" dirty="0" err="1">
                <a:solidFill>
                  <a:srgbClr val="002949"/>
                </a:solidFill>
              </a:rPr>
              <a:t>судочинства</a:t>
            </a:r>
            <a:r>
              <a:rPr lang="ru-RU" altLang="uk-UA" sz="2100" i="1" dirty="0">
                <a:solidFill>
                  <a:srgbClr val="002949"/>
                </a:solidFill>
              </a:rPr>
              <a:t> за </a:t>
            </a:r>
            <a:r>
              <a:rPr lang="ru-RU" altLang="uk-UA" sz="2100" i="1" dirty="0" err="1">
                <a:solidFill>
                  <a:srgbClr val="002949"/>
                </a:solidFill>
              </a:rPr>
              <a:t>спричинення</a:t>
            </a:r>
            <a:r>
              <a:rPr lang="ru-RU" altLang="uk-UA" sz="2100" i="1" dirty="0">
                <a:solidFill>
                  <a:srgbClr val="002949"/>
                </a:solidFill>
              </a:rPr>
              <a:t> </a:t>
            </a:r>
            <a:r>
              <a:rPr lang="ru-RU" altLang="uk-UA" sz="2100" i="1" dirty="0" err="1">
                <a:solidFill>
                  <a:srgbClr val="002949"/>
                </a:solidFill>
              </a:rPr>
              <a:t>фінансових</a:t>
            </a:r>
            <a:r>
              <a:rPr lang="ru-RU" altLang="uk-UA" sz="2100" i="1" dirty="0">
                <a:solidFill>
                  <a:srgbClr val="002949"/>
                </a:solidFill>
              </a:rPr>
              <a:t> </a:t>
            </a:r>
            <a:r>
              <a:rPr lang="ru-RU" altLang="uk-UA" sz="2100" i="1" dirty="0" err="1">
                <a:solidFill>
                  <a:srgbClr val="002949"/>
                </a:solidFill>
              </a:rPr>
              <a:t>збитків</a:t>
            </a:r>
            <a:r>
              <a:rPr lang="ru-RU" altLang="uk-UA" sz="2100" i="1" dirty="0">
                <a:solidFill>
                  <a:srgbClr val="002949"/>
                </a:solidFill>
              </a:rPr>
              <a:t>, </a:t>
            </a:r>
            <a:r>
              <a:rPr lang="ru-RU" altLang="uk-UA" sz="2100" i="1" dirty="0" err="1">
                <a:solidFill>
                  <a:srgbClr val="002949"/>
                </a:solidFill>
              </a:rPr>
              <a:t>завданих</a:t>
            </a:r>
            <a:r>
              <a:rPr lang="ru-RU" altLang="uk-UA" sz="2100" i="1" dirty="0">
                <a:solidFill>
                  <a:srgbClr val="002949"/>
                </a:solidFill>
              </a:rPr>
              <a:t> в </a:t>
            </a:r>
            <a:r>
              <a:rPr lang="ru-RU" altLang="uk-UA" sz="2100" i="1" dirty="0" err="1">
                <a:solidFill>
                  <a:srgbClr val="002949"/>
                </a:solidFill>
              </a:rPr>
              <a:t>результаті</a:t>
            </a:r>
            <a:r>
              <a:rPr lang="ru-RU" altLang="uk-UA" sz="2100" i="1" dirty="0">
                <a:solidFill>
                  <a:srgbClr val="002949"/>
                </a:solidFill>
              </a:rPr>
              <a:t> </a:t>
            </a:r>
            <a:r>
              <a:rPr lang="ru-RU" altLang="uk-UA" sz="2100" i="1" dirty="0" err="1">
                <a:solidFill>
                  <a:srgbClr val="002949"/>
                </a:solidFill>
              </a:rPr>
              <a:t>неналежних</a:t>
            </a:r>
            <a:r>
              <a:rPr lang="ru-RU" altLang="uk-UA" sz="2100" i="1" dirty="0">
                <a:solidFill>
                  <a:srgbClr val="002949"/>
                </a:solidFill>
              </a:rPr>
              <a:t> </a:t>
            </a:r>
            <a:r>
              <a:rPr lang="ru-RU" altLang="uk-UA" sz="2100" i="1" dirty="0" err="1">
                <a:solidFill>
                  <a:srgbClr val="002949"/>
                </a:solidFill>
              </a:rPr>
              <a:t>дій</a:t>
            </a:r>
            <a:r>
              <a:rPr lang="ru-RU" altLang="uk-UA" sz="2100" i="1" dirty="0">
                <a:solidFill>
                  <a:srgbClr val="002949"/>
                </a:solidFill>
              </a:rPr>
              <a:t> </a:t>
            </a:r>
            <a:r>
              <a:rPr lang="ru-RU" altLang="uk-UA" sz="2100" i="1" dirty="0" err="1">
                <a:solidFill>
                  <a:srgbClr val="002949"/>
                </a:solidFill>
              </a:rPr>
              <a:t>чи</a:t>
            </a:r>
            <a:r>
              <a:rPr lang="ru-RU" altLang="uk-UA" sz="2100" i="1" dirty="0">
                <a:solidFill>
                  <a:srgbClr val="002949"/>
                </a:solidFill>
              </a:rPr>
              <a:t> </a:t>
            </a:r>
            <a:r>
              <a:rPr lang="ru-RU" altLang="uk-UA" sz="2100" i="1" dirty="0" err="1">
                <a:solidFill>
                  <a:srgbClr val="002949"/>
                </a:solidFill>
              </a:rPr>
              <a:t>бездіяльності</a:t>
            </a:r>
            <a:r>
              <a:rPr lang="ru-RU" altLang="uk-UA" sz="2100" i="1" dirty="0">
                <a:solidFill>
                  <a:srgbClr val="002949"/>
                </a:solidFill>
              </a:rPr>
              <a:t> </a:t>
            </a:r>
            <a:r>
              <a:rPr lang="ru-RU" altLang="uk-UA" sz="2100" i="1" dirty="0" err="1">
                <a:solidFill>
                  <a:srgbClr val="002949"/>
                </a:solidFill>
              </a:rPr>
              <a:t>суддів</a:t>
            </a:r>
            <a:r>
              <a:rPr lang="ru-RU" altLang="uk-UA" sz="2100" i="1" dirty="0">
                <a:solidFill>
                  <a:srgbClr val="002949"/>
                </a:solidFill>
              </a:rPr>
              <a:t> </a:t>
            </a:r>
            <a:r>
              <a:rPr lang="ru-RU" altLang="uk-UA" sz="2100" i="1" dirty="0" err="1">
                <a:solidFill>
                  <a:srgbClr val="002949"/>
                </a:solidFill>
              </a:rPr>
              <a:t>під</a:t>
            </a:r>
            <a:r>
              <a:rPr lang="ru-RU" altLang="uk-UA" sz="2100" i="1" dirty="0">
                <a:solidFill>
                  <a:srgbClr val="002949"/>
                </a:solidFill>
              </a:rPr>
              <a:t> час </a:t>
            </a:r>
            <a:r>
              <a:rPr lang="ru-RU" altLang="uk-UA" sz="2100" i="1" dirty="0" err="1">
                <a:solidFill>
                  <a:srgbClr val="002949"/>
                </a:solidFill>
              </a:rPr>
              <a:t>виконання</a:t>
            </a:r>
            <a:r>
              <a:rPr lang="ru-RU" altLang="uk-UA" sz="2100" i="1" dirty="0">
                <a:solidFill>
                  <a:srgbClr val="002949"/>
                </a:solidFill>
              </a:rPr>
              <a:t> ними </a:t>
            </a:r>
            <a:r>
              <a:rPr lang="ru-RU" altLang="uk-UA" sz="2100" i="1" dirty="0" err="1">
                <a:solidFill>
                  <a:srgbClr val="002949"/>
                </a:solidFill>
              </a:rPr>
              <a:t>своїх</a:t>
            </a:r>
            <a:r>
              <a:rPr lang="ru-RU" altLang="uk-UA" sz="2100" i="1" dirty="0">
                <a:solidFill>
                  <a:srgbClr val="002949"/>
                </a:solidFill>
              </a:rPr>
              <a:t> </a:t>
            </a:r>
            <a:r>
              <a:rPr lang="ru-RU" altLang="uk-UA" sz="2100" i="1" dirty="0" err="1">
                <a:solidFill>
                  <a:srgbClr val="002949"/>
                </a:solidFill>
              </a:rPr>
              <a:t>судових</a:t>
            </a:r>
            <a:r>
              <a:rPr lang="ru-RU" altLang="uk-UA" sz="2100" i="1" dirty="0">
                <a:solidFill>
                  <a:srgbClr val="002949"/>
                </a:solidFill>
              </a:rPr>
              <a:t> </a:t>
            </a:r>
            <a:r>
              <a:rPr lang="ru-RU" altLang="uk-UA" sz="2100" i="1" dirty="0" err="1">
                <a:solidFill>
                  <a:srgbClr val="002949"/>
                </a:solidFill>
              </a:rPr>
              <a:t>функцій</a:t>
            </a:r>
            <a:r>
              <a:rPr lang="ru-RU" altLang="uk-UA" sz="2100" i="1"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3" y="443690"/>
            <a:ext cx="11227668" cy="126188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Коментарі</a:t>
            </a:r>
            <a:r>
              <a:rPr lang="ru-RU" altLang="uk-UA" sz="2200" dirty="0">
                <a:solidFill>
                  <a:srgbClr val="004E9E"/>
                </a:solidFill>
              </a:rPr>
              <a:t> </a:t>
            </a:r>
            <a:r>
              <a:rPr lang="ru-RU" altLang="uk-UA" sz="2200" dirty="0" err="1">
                <a:solidFill>
                  <a:srgbClr val="004E9E"/>
                </a:solidFill>
              </a:rPr>
              <a:t>щодо</a:t>
            </a:r>
            <a:r>
              <a:rPr lang="ru-RU" altLang="uk-UA" sz="2200" dirty="0">
                <a:solidFill>
                  <a:srgbClr val="004E9E"/>
                </a:solidFill>
              </a:rPr>
              <a:t> </a:t>
            </a:r>
            <a:r>
              <a:rPr lang="ru-RU" altLang="uk-UA" sz="2200" dirty="0" err="1">
                <a:solidFill>
                  <a:srgbClr val="004E9E"/>
                </a:solidFill>
              </a:rPr>
              <a:t>Бангалорських</a:t>
            </a:r>
            <a:r>
              <a:rPr lang="ru-RU" altLang="uk-UA" sz="2200" dirty="0">
                <a:solidFill>
                  <a:srgbClr val="004E9E"/>
                </a:solidFill>
              </a:rPr>
              <a:t> </a:t>
            </a:r>
            <a:r>
              <a:rPr lang="ru-RU" altLang="uk-UA" sz="2200" dirty="0" err="1">
                <a:solidFill>
                  <a:srgbClr val="004E9E"/>
                </a:solidFill>
              </a:rPr>
              <a:t>принципів</a:t>
            </a:r>
            <a:r>
              <a:rPr lang="ru-RU" altLang="uk-UA" sz="2200" dirty="0">
                <a:solidFill>
                  <a:srgbClr val="004E9E"/>
                </a:solidFill>
              </a:rPr>
              <a:t> </a:t>
            </a:r>
            <a:r>
              <a:rPr lang="ru-RU" altLang="uk-UA" sz="2200" dirty="0" err="1">
                <a:solidFill>
                  <a:srgbClr val="004E9E"/>
                </a:solidFill>
              </a:rPr>
              <a:t>поведінки</a:t>
            </a:r>
            <a:r>
              <a:rPr lang="ru-RU" altLang="uk-UA" sz="2200" dirty="0">
                <a:solidFill>
                  <a:srgbClr val="004E9E"/>
                </a:solidFill>
              </a:rPr>
              <a:t> </a:t>
            </a:r>
            <a:r>
              <a:rPr lang="ru-RU" altLang="uk-UA" sz="2200" dirty="0" err="1">
                <a:solidFill>
                  <a:srgbClr val="004E9E"/>
                </a:solidFill>
              </a:rPr>
              <a:t>суддів</a:t>
            </a:r>
            <a:r>
              <a:rPr lang="ru-RU" altLang="uk-UA" sz="2200" dirty="0">
                <a:solidFill>
                  <a:srgbClr val="004E9E"/>
                </a:solidFill>
              </a:rPr>
              <a:t> </a:t>
            </a:r>
            <a:r>
              <a:rPr lang="ru-RU" altLang="uk-UA" sz="2200" dirty="0" err="1">
                <a:solidFill>
                  <a:srgbClr val="004E9E"/>
                </a:solidFill>
              </a:rPr>
              <a:t>Управління</a:t>
            </a:r>
            <a:r>
              <a:rPr lang="ru-RU" altLang="uk-UA" sz="2200" dirty="0">
                <a:solidFill>
                  <a:srgbClr val="004E9E"/>
                </a:solidFill>
              </a:rPr>
              <a:t> ООН з </a:t>
            </a:r>
            <a:r>
              <a:rPr lang="ru-RU" altLang="uk-UA" sz="2200" dirty="0" err="1">
                <a:solidFill>
                  <a:srgbClr val="004E9E"/>
                </a:solidFill>
              </a:rPr>
              <a:t>наркотиків</a:t>
            </a:r>
            <a:r>
              <a:rPr lang="ru-RU" altLang="uk-UA" sz="2200" dirty="0">
                <a:solidFill>
                  <a:srgbClr val="004E9E"/>
                </a:solidFill>
              </a:rPr>
              <a:t> та </a:t>
            </a:r>
            <a:r>
              <a:rPr lang="ru-RU" altLang="uk-UA" sz="2200" dirty="0" err="1">
                <a:solidFill>
                  <a:srgbClr val="004E9E"/>
                </a:solidFill>
              </a:rPr>
              <a:t>злочинності</a:t>
            </a:r>
            <a:r>
              <a:rPr lang="ru-RU" altLang="uk-UA" sz="2200" dirty="0">
                <a:solidFill>
                  <a:srgbClr val="004E9E"/>
                </a:solidFill>
              </a:rPr>
              <a:t> вересень 2007 р. </a:t>
            </a:r>
          </a:p>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https://rsu.gov.ua/uploads/article/komentari-bangalorski-9818bfbb11.pdf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a:t>
            </a:r>
            <a:r>
              <a:rPr lang="en-US" sz="1400" dirty="0">
                <a:solidFill>
                  <a:srgbClr val="002949"/>
                </a:solidFill>
              </a:rPr>
              <a:t>8</a:t>
            </a: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50873739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2" y="951666"/>
            <a:ext cx="11256711" cy="135421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1800" b="1" dirty="0" err="1">
                <a:solidFill>
                  <a:srgbClr val="002949"/>
                </a:solidFill>
              </a:rPr>
              <a:t>Стаття</a:t>
            </a:r>
            <a:r>
              <a:rPr lang="ru-RU" altLang="uk-UA" sz="1800" b="1" dirty="0">
                <a:solidFill>
                  <a:srgbClr val="002949"/>
                </a:solidFill>
              </a:rPr>
              <a:t> 6</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1. </a:t>
            </a:r>
            <a:r>
              <a:rPr lang="ru-RU" altLang="uk-UA" sz="1800" dirty="0" err="1">
                <a:solidFill>
                  <a:srgbClr val="002949"/>
                </a:solidFill>
              </a:rPr>
              <a:t>Розгляд</a:t>
            </a:r>
            <a:r>
              <a:rPr lang="ru-RU" altLang="uk-UA" sz="1800" dirty="0">
                <a:solidFill>
                  <a:srgbClr val="002949"/>
                </a:solidFill>
              </a:rPr>
              <a:t> справ на </a:t>
            </a:r>
            <a:r>
              <a:rPr lang="ru-RU" altLang="uk-UA" sz="1800" dirty="0" err="1">
                <a:solidFill>
                  <a:srgbClr val="002949"/>
                </a:solidFill>
              </a:rPr>
              <a:t>пленарних</a:t>
            </a:r>
            <a:r>
              <a:rPr lang="ru-RU" altLang="uk-UA" sz="1800" dirty="0">
                <a:solidFill>
                  <a:srgbClr val="002949"/>
                </a:solidFill>
              </a:rPr>
              <a:t> </a:t>
            </a:r>
            <a:r>
              <a:rPr lang="ru-RU" altLang="uk-UA" sz="1800" dirty="0" err="1">
                <a:solidFill>
                  <a:srgbClr val="002949"/>
                </a:solidFill>
              </a:rPr>
              <a:t>засіданнях</a:t>
            </a:r>
            <a:r>
              <a:rPr lang="ru-RU" altLang="uk-UA" sz="1800" dirty="0">
                <a:solidFill>
                  <a:srgbClr val="002949"/>
                </a:solidFill>
              </a:rPr>
              <a:t> </a:t>
            </a:r>
            <a:r>
              <a:rPr lang="ru-RU" altLang="uk-UA" sz="1800" dirty="0" err="1">
                <a:solidFill>
                  <a:srgbClr val="002949"/>
                </a:solidFill>
              </a:rPr>
              <a:t>Великої</a:t>
            </a:r>
            <a:r>
              <a:rPr lang="ru-RU" altLang="uk-UA" sz="1800" dirty="0">
                <a:solidFill>
                  <a:srgbClr val="002949"/>
                </a:solidFill>
              </a:rPr>
              <a:t> </a:t>
            </a:r>
            <a:r>
              <a:rPr lang="ru-RU" altLang="uk-UA" sz="1800" dirty="0" err="1">
                <a:solidFill>
                  <a:srgbClr val="002949"/>
                </a:solidFill>
              </a:rPr>
              <a:t>палати</a:t>
            </a:r>
            <a:r>
              <a:rPr lang="ru-RU" altLang="uk-UA" sz="1800" dirty="0">
                <a:solidFill>
                  <a:srgbClr val="002949"/>
                </a:solidFill>
              </a:rPr>
              <a:t> </a:t>
            </a:r>
            <a:r>
              <a:rPr lang="ru-RU" altLang="uk-UA" sz="1800" dirty="0" err="1">
                <a:solidFill>
                  <a:srgbClr val="002949"/>
                </a:solidFill>
              </a:rPr>
              <a:t>Конституційного</a:t>
            </a:r>
            <a:r>
              <a:rPr lang="ru-RU" altLang="uk-UA" sz="1800" dirty="0">
                <a:solidFill>
                  <a:srgbClr val="002949"/>
                </a:solidFill>
              </a:rPr>
              <a:t> Суду, Сенату </a:t>
            </a:r>
            <a:r>
              <a:rPr lang="ru-RU" altLang="uk-UA" sz="1800" dirty="0" err="1">
                <a:solidFill>
                  <a:srgbClr val="002949"/>
                </a:solidFill>
              </a:rPr>
              <a:t>Конституційного</a:t>
            </a:r>
            <a:r>
              <a:rPr lang="en-US" altLang="uk-UA" sz="1800" dirty="0">
                <a:solidFill>
                  <a:srgbClr val="002949"/>
                </a:solidFill>
              </a:rPr>
              <a:t> </a:t>
            </a:r>
            <a:r>
              <a:rPr lang="ru-RU" altLang="uk-UA" sz="1800" dirty="0">
                <a:solidFill>
                  <a:srgbClr val="002949"/>
                </a:solidFill>
              </a:rPr>
              <a:t>Суду </a:t>
            </a:r>
            <a:r>
              <a:rPr lang="ru-RU" altLang="uk-UA" sz="1800" dirty="0" err="1">
                <a:solidFill>
                  <a:srgbClr val="002949"/>
                </a:solidFill>
              </a:rPr>
              <a:t>здійснюється</a:t>
            </a:r>
            <a:r>
              <a:rPr lang="ru-RU" altLang="uk-UA" sz="1800" dirty="0">
                <a:solidFill>
                  <a:srgbClr val="002949"/>
                </a:solidFill>
              </a:rPr>
              <a:t> </a:t>
            </a:r>
            <a:r>
              <a:rPr lang="ru-RU" altLang="uk-UA" sz="1800" dirty="0" err="1">
                <a:solidFill>
                  <a:srgbClr val="002949"/>
                </a:solidFill>
              </a:rPr>
              <a:t>відкрито</a:t>
            </a:r>
            <a:r>
              <a:rPr lang="ru-RU" altLang="uk-UA" sz="1800" dirty="0">
                <a:solidFill>
                  <a:srgbClr val="002949"/>
                </a:solidFill>
              </a:rPr>
              <a:t>, за </a:t>
            </a:r>
            <a:r>
              <a:rPr lang="ru-RU" altLang="uk-UA" sz="1800" dirty="0" err="1">
                <a:solidFill>
                  <a:srgbClr val="002949"/>
                </a:solidFill>
              </a:rPr>
              <a:t>винятком</a:t>
            </a:r>
            <a:r>
              <a:rPr lang="ru-RU" altLang="uk-UA" sz="1800" dirty="0">
                <a:solidFill>
                  <a:srgbClr val="002949"/>
                </a:solidFill>
              </a:rPr>
              <a:t> </a:t>
            </a:r>
            <a:r>
              <a:rPr lang="ru-RU" altLang="uk-UA" sz="1800" dirty="0" err="1">
                <a:solidFill>
                  <a:srgbClr val="002949"/>
                </a:solidFill>
              </a:rPr>
              <a:t>закритої</a:t>
            </a:r>
            <a:r>
              <a:rPr lang="ru-RU" altLang="uk-UA" sz="1800" dirty="0">
                <a:solidFill>
                  <a:srgbClr val="002949"/>
                </a:solidFill>
              </a:rPr>
              <a:t> </a:t>
            </a:r>
            <a:r>
              <a:rPr lang="ru-RU" altLang="uk-UA" sz="1800" dirty="0" err="1">
                <a:solidFill>
                  <a:srgbClr val="002949"/>
                </a:solidFill>
              </a:rPr>
              <a:t>частини</a:t>
            </a:r>
            <a:r>
              <a:rPr lang="ru-RU" altLang="uk-UA" sz="1800" dirty="0">
                <a:solidFill>
                  <a:srgbClr val="002949"/>
                </a:solidFill>
              </a:rPr>
              <a:t> </a:t>
            </a:r>
            <a:r>
              <a:rPr lang="ru-RU" altLang="uk-UA" sz="1800" dirty="0" err="1">
                <a:solidFill>
                  <a:srgbClr val="002949"/>
                </a:solidFill>
              </a:rPr>
              <a:t>цих</a:t>
            </a:r>
            <a:r>
              <a:rPr lang="ru-RU" altLang="uk-UA" sz="1800" dirty="0">
                <a:solidFill>
                  <a:srgbClr val="002949"/>
                </a:solidFill>
              </a:rPr>
              <a:t> </a:t>
            </a:r>
            <a:r>
              <a:rPr lang="ru-RU" altLang="uk-UA" sz="1800" dirty="0" err="1">
                <a:solidFill>
                  <a:srgbClr val="002949"/>
                </a:solidFill>
              </a:rPr>
              <a:t>засідань</a:t>
            </a:r>
            <a:r>
              <a:rPr lang="ru-RU" altLang="uk-UA" sz="1800" dirty="0">
                <a:solidFill>
                  <a:srgbClr val="002949"/>
                </a:solidFill>
              </a:rPr>
              <a:t>, коли </a:t>
            </a:r>
            <a:r>
              <a:rPr lang="ru-RU" altLang="uk-UA" sz="1800" dirty="0" err="1">
                <a:solidFill>
                  <a:srgbClr val="002949"/>
                </a:solidFill>
              </a:rPr>
              <a:t>ухвалюється</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 </a:t>
            </a:r>
            <a:r>
              <a:rPr lang="ru-RU" altLang="uk-UA" sz="1800" dirty="0" err="1">
                <a:solidFill>
                  <a:srgbClr val="002949"/>
                </a:solidFill>
              </a:rPr>
              <a:t>надається</a:t>
            </a:r>
            <a:r>
              <a:rPr lang="ru-RU" altLang="uk-UA" sz="1800" dirty="0">
                <a:solidFill>
                  <a:srgbClr val="002949"/>
                </a:solidFill>
              </a:rPr>
              <a:t> </a:t>
            </a:r>
            <a:r>
              <a:rPr lang="ru-RU" altLang="uk-UA" sz="1800" dirty="0" err="1">
                <a:solidFill>
                  <a:srgbClr val="002949"/>
                </a:solidFill>
              </a:rPr>
              <a:t>висновок</a:t>
            </a:r>
            <a:r>
              <a:rPr lang="ru-RU" altLang="uk-UA" sz="1800" dirty="0">
                <a:solidFill>
                  <a:srgbClr val="002949"/>
                </a:solidFill>
              </a:rPr>
              <a:t>, </a:t>
            </a:r>
            <a:r>
              <a:rPr lang="ru-RU" altLang="uk-UA" sz="1800" dirty="0" err="1">
                <a:solidFill>
                  <a:srgbClr val="002949"/>
                </a:solidFill>
              </a:rPr>
              <a:t>постановляється</a:t>
            </a:r>
            <a:r>
              <a:rPr lang="ru-RU" altLang="uk-UA" sz="1800" dirty="0">
                <a:solidFill>
                  <a:srgbClr val="002949"/>
                </a:solidFill>
              </a:rPr>
              <a:t> </a:t>
            </a:r>
            <a:r>
              <a:rPr lang="ru-RU" altLang="uk-UA" sz="1800" dirty="0" err="1">
                <a:solidFill>
                  <a:srgbClr val="002949"/>
                </a:solidFill>
              </a:rPr>
              <a:t>ухвала</a:t>
            </a:r>
            <a:r>
              <a:rPr lang="ru-RU" altLang="uk-UA" sz="1800" dirty="0">
                <a:solidFill>
                  <a:srgbClr val="002949"/>
                </a:solidFill>
              </a:rPr>
              <a:t> Суду.</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2" y="490354"/>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Закон України «Про </a:t>
            </a:r>
            <a:r>
              <a:rPr lang="ru-RU" altLang="uk-UA" sz="2200" dirty="0" err="1">
                <a:solidFill>
                  <a:srgbClr val="004E9E"/>
                </a:solidFill>
              </a:rPr>
              <a:t>Конституційний</a:t>
            </a:r>
            <a:r>
              <a:rPr lang="ru-RU" altLang="uk-UA" sz="2200" dirty="0">
                <a:solidFill>
                  <a:srgbClr val="004E9E"/>
                </a:solidFill>
              </a:rPr>
              <a:t> Суд України»</a:t>
            </a:r>
          </a:p>
        </p:txBody>
      </p:sp>
      <p:sp>
        <p:nvSpPr>
          <p:cNvPr id="3" name="Прямоугольник 4">
            <a:extLst>
              <a:ext uri="{FF2B5EF4-FFF2-40B4-BE49-F238E27FC236}">
                <a16:creationId xmlns:a16="http://schemas.microsoft.com/office/drawing/2014/main" id="{29063138-58BB-0344-0C7D-AB94DCD4FAE9}"/>
              </a:ext>
            </a:extLst>
          </p:cNvPr>
          <p:cNvSpPr>
            <a:spLocks noChangeArrowheads="1"/>
          </p:cNvSpPr>
          <p:nvPr/>
        </p:nvSpPr>
        <p:spPr bwMode="auto">
          <a:xfrm>
            <a:off x="476651" y="3720950"/>
            <a:ext cx="11256711" cy="178510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1800" b="1" dirty="0" err="1">
                <a:solidFill>
                  <a:srgbClr val="002949"/>
                </a:solidFill>
              </a:rPr>
              <a:t>Стаття</a:t>
            </a:r>
            <a:r>
              <a:rPr lang="ru-RU" altLang="uk-UA" sz="1800" b="1" dirty="0">
                <a:solidFill>
                  <a:srgbClr val="002949"/>
                </a:solidFill>
              </a:rPr>
              <a:t> 66</a:t>
            </a:r>
          </a:p>
          <a:p>
            <a:pPr algn="just">
              <a:lnSpc>
                <a:spcPct val="100000"/>
              </a:lnSpc>
              <a:spcBef>
                <a:spcPct val="0"/>
              </a:spcBef>
              <a:spcAft>
                <a:spcPts val="1200"/>
              </a:spcAft>
              <a:buNone/>
            </a:pPr>
            <a:r>
              <a:rPr lang="ru-RU" altLang="uk-UA" sz="1800" dirty="0">
                <a:solidFill>
                  <a:srgbClr val="002949"/>
                </a:solidFill>
              </a:rPr>
              <a:t>9. </a:t>
            </a:r>
            <a:r>
              <a:rPr lang="ru-RU" altLang="uk-UA" sz="1800" dirty="0" err="1">
                <a:solidFill>
                  <a:srgbClr val="002949"/>
                </a:solidFill>
              </a:rPr>
              <a:t>Виступи</a:t>
            </a:r>
            <a:r>
              <a:rPr lang="ru-RU" altLang="uk-UA" sz="1800" dirty="0">
                <a:solidFill>
                  <a:srgbClr val="002949"/>
                </a:solidFill>
              </a:rPr>
              <a:t> </a:t>
            </a:r>
            <a:r>
              <a:rPr lang="ru-RU" altLang="uk-UA" sz="1800" dirty="0" err="1">
                <a:solidFill>
                  <a:srgbClr val="002949"/>
                </a:solidFill>
              </a:rPr>
              <a:t>суддів</a:t>
            </a:r>
            <a:r>
              <a:rPr lang="ru-RU" altLang="uk-UA" sz="1800" dirty="0">
                <a:solidFill>
                  <a:srgbClr val="002949"/>
                </a:solidFill>
              </a:rPr>
              <a:t> </a:t>
            </a:r>
            <a:r>
              <a:rPr lang="ru-RU" altLang="uk-UA" sz="1800" dirty="0" err="1">
                <a:solidFill>
                  <a:srgbClr val="002949"/>
                </a:solidFill>
              </a:rPr>
              <a:t>Конституційного</a:t>
            </a:r>
            <a:r>
              <a:rPr lang="ru-RU" altLang="uk-UA" sz="1800" dirty="0">
                <a:solidFill>
                  <a:srgbClr val="002949"/>
                </a:solidFill>
              </a:rPr>
              <a:t> Суду у </a:t>
            </a:r>
            <a:r>
              <a:rPr lang="ru-RU" altLang="uk-UA" sz="1800" dirty="0" err="1">
                <a:solidFill>
                  <a:srgbClr val="002949"/>
                </a:solidFill>
              </a:rPr>
              <a:t>закритій</a:t>
            </a:r>
            <a:r>
              <a:rPr lang="ru-RU" altLang="uk-UA" sz="1800" dirty="0">
                <a:solidFill>
                  <a:srgbClr val="002949"/>
                </a:solidFill>
              </a:rPr>
              <a:t> </a:t>
            </a:r>
            <a:r>
              <a:rPr lang="ru-RU" altLang="uk-UA" sz="1800" dirty="0" err="1">
                <a:solidFill>
                  <a:srgbClr val="002949"/>
                </a:solidFill>
              </a:rPr>
              <a:t>частині</a:t>
            </a:r>
            <a:r>
              <a:rPr lang="ru-RU" altLang="uk-UA" sz="1800" dirty="0">
                <a:solidFill>
                  <a:srgbClr val="002949"/>
                </a:solidFill>
              </a:rPr>
              <a:t> пленарного </a:t>
            </a:r>
            <a:r>
              <a:rPr lang="ru-RU" altLang="uk-UA" sz="1800" dirty="0" err="1">
                <a:solidFill>
                  <a:srgbClr val="002949"/>
                </a:solidFill>
              </a:rPr>
              <a:t>засідання</a:t>
            </a:r>
            <a:r>
              <a:rPr lang="ru-RU" altLang="uk-UA" sz="1800" dirty="0">
                <a:solidFill>
                  <a:srgbClr val="002949"/>
                </a:solidFill>
              </a:rPr>
              <a:t> </a:t>
            </a:r>
            <a:r>
              <a:rPr lang="ru-RU" altLang="uk-UA" sz="1800" dirty="0" err="1">
                <a:solidFill>
                  <a:srgbClr val="002949"/>
                </a:solidFill>
              </a:rPr>
              <a:t>Великої</a:t>
            </a:r>
            <a:r>
              <a:rPr lang="ru-RU" altLang="uk-UA" sz="1800" dirty="0">
                <a:solidFill>
                  <a:srgbClr val="002949"/>
                </a:solidFill>
              </a:rPr>
              <a:t> </a:t>
            </a:r>
            <a:r>
              <a:rPr lang="ru-RU" altLang="uk-UA" sz="1800" dirty="0" err="1">
                <a:solidFill>
                  <a:srgbClr val="002949"/>
                </a:solidFill>
              </a:rPr>
              <a:t>палати</a:t>
            </a:r>
            <a:r>
              <a:rPr lang="ru-RU" altLang="uk-UA" sz="1800" dirty="0">
                <a:solidFill>
                  <a:srgbClr val="002949"/>
                </a:solidFill>
              </a:rPr>
              <a:t> є </a:t>
            </a:r>
            <a:r>
              <a:rPr lang="ru-RU" altLang="uk-UA" sz="1800" dirty="0" err="1">
                <a:solidFill>
                  <a:srgbClr val="002949"/>
                </a:solidFill>
              </a:rPr>
              <a:t>службовою</a:t>
            </a:r>
            <a:r>
              <a:rPr lang="ru-RU" altLang="uk-UA" sz="1800" dirty="0">
                <a:solidFill>
                  <a:srgbClr val="002949"/>
                </a:solidFill>
              </a:rPr>
              <a:t> </a:t>
            </a:r>
            <a:r>
              <a:rPr lang="ru-RU" altLang="uk-UA" sz="1800" dirty="0" err="1">
                <a:solidFill>
                  <a:srgbClr val="002949"/>
                </a:solidFill>
              </a:rPr>
              <a:t>інформацією</a:t>
            </a:r>
            <a:r>
              <a:rPr lang="ru-RU" altLang="uk-UA" sz="1800" dirty="0">
                <a:solidFill>
                  <a:srgbClr val="002949"/>
                </a:solidFill>
              </a:rPr>
              <a:t> і не </a:t>
            </a:r>
            <a:r>
              <a:rPr lang="ru-RU" altLang="uk-UA" sz="1800" dirty="0" err="1">
                <a:solidFill>
                  <a:srgbClr val="002949"/>
                </a:solidFill>
              </a:rPr>
              <a:t>можуть</a:t>
            </a:r>
            <a:r>
              <a:rPr lang="ru-RU" altLang="uk-UA" sz="1800" dirty="0">
                <a:solidFill>
                  <a:srgbClr val="002949"/>
                </a:solidFill>
              </a:rPr>
              <a:t> бути </a:t>
            </a:r>
            <a:r>
              <a:rPr lang="ru-RU" altLang="uk-UA" sz="1800" dirty="0" err="1">
                <a:solidFill>
                  <a:srgbClr val="002949"/>
                </a:solidFill>
              </a:rPr>
              <a:t>розголошені</a:t>
            </a:r>
            <a:r>
              <a:rPr lang="ru-RU" altLang="uk-UA" sz="1800" dirty="0">
                <a:solidFill>
                  <a:srgbClr val="002949"/>
                </a:solidFill>
              </a:rPr>
              <a:t>.</a:t>
            </a:r>
          </a:p>
          <a:p>
            <a:pPr algn="just">
              <a:lnSpc>
                <a:spcPct val="100000"/>
              </a:lnSpc>
              <a:spcBef>
                <a:spcPct val="0"/>
              </a:spcBef>
              <a:spcAft>
                <a:spcPts val="1200"/>
              </a:spcAft>
              <a:buNone/>
            </a:pPr>
            <a:r>
              <a:rPr lang="ru-RU" altLang="uk-UA" sz="1800" dirty="0">
                <a:solidFill>
                  <a:srgbClr val="002949"/>
                </a:solidFill>
              </a:rPr>
              <a:t>10. </a:t>
            </a:r>
            <a:r>
              <a:rPr lang="ru-RU" altLang="uk-UA" sz="1800" b="1" dirty="0">
                <a:solidFill>
                  <a:srgbClr val="002949"/>
                </a:solidFill>
              </a:rPr>
              <a:t>Протокол </a:t>
            </a:r>
            <a:r>
              <a:rPr lang="ru-RU" altLang="uk-UA" sz="1800" b="1" dirty="0" err="1">
                <a:solidFill>
                  <a:srgbClr val="002949"/>
                </a:solidFill>
              </a:rPr>
              <a:t>закритої</a:t>
            </a:r>
            <a:r>
              <a:rPr lang="ru-RU" altLang="uk-UA" sz="1800" b="1" dirty="0">
                <a:solidFill>
                  <a:srgbClr val="002949"/>
                </a:solidFill>
              </a:rPr>
              <a:t> </a:t>
            </a:r>
            <a:r>
              <a:rPr lang="ru-RU" altLang="uk-UA" sz="1800" b="1" dirty="0" err="1">
                <a:solidFill>
                  <a:srgbClr val="002949"/>
                </a:solidFill>
              </a:rPr>
              <a:t>частини</a:t>
            </a:r>
            <a:r>
              <a:rPr lang="ru-RU" altLang="uk-UA" sz="1800" b="1" dirty="0">
                <a:solidFill>
                  <a:srgbClr val="002949"/>
                </a:solidFill>
              </a:rPr>
              <a:t> пленарного </a:t>
            </a:r>
            <a:r>
              <a:rPr lang="ru-RU" altLang="uk-UA" sz="1800" b="1" dirty="0" err="1">
                <a:solidFill>
                  <a:srgbClr val="002949"/>
                </a:solidFill>
              </a:rPr>
              <a:t>засідання</a:t>
            </a:r>
            <a:r>
              <a:rPr lang="ru-RU" altLang="uk-UA" sz="1800" b="1" dirty="0">
                <a:solidFill>
                  <a:srgbClr val="002949"/>
                </a:solidFill>
              </a:rPr>
              <a:t> </a:t>
            </a:r>
            <a:r>
              <a:rPr lang="ru-RU" altLang="uk-UA" sz="1800" dirty="0" err="1">
                <a:solidFill>
                  <a:srgbClr val="002949"/>
                </a:solidFill>
              </a:rPr>
              <a:t>Великої</a:t>
            </a:r>
            <a:r>
              <a:rPr lang="ru-RU" altLang="uk-UA" sz="1800" dirty="0">
                <a:solidFill>
                  <a:srgbClr val="002949"/>
                </a:solidFill>
              </a:rPr>
              <a:t> </a:t>
            </a:r>
            <a:r>
              <a:rPr lang="ru-RU" altLang="uk-UA" sz="1800" dirty="0" err="1">
                <a:solidFill>
                  <a:srgbClr val="002949"/>
                </a:solidFill>
              </a:rPr>
              <a:t>палати</a:t>
            </a:r>
            <a:r>
              <a:rPr lang="ru-RU" altLang="uk-UA" sz="1800" dirty="0">
                <a:solidFill>
                  <a:srgbClr val="002949"/>
                </a:solidFill>
              </a:rPr>
              <a:t> не </a:t>
            </a:r>
            <a:r>
              <a:rPr lang="ru-RU" altLang="uk-UA" sz="1800" dirty="0" err="1">
                <a:solidFill>
                  <a:srgbClr val="002949"/>
                </a:solidFill>
              </a:rPr>
              <a:t>може</a:t>
            </a:r>
            <a:r>
              <a:rPr lang="ru-RU" altLang="uk-UA" sz="1800" dirty="0">
                <a:solidFill>
                  <a:srgbClr val="002949"/>
                </a:solidFill>
              </a:rPr>
              <a:t> бути </a:t>
            </a:r>
            <a:r>
              <a:rPr lang="ru-RU" altLang="uk-UA" sz="1800" dirty="0" err="1">
                <a:solidFill>
                  <a:srgbClr val="002949"/>
                </a:solidFill>
              </a:rPr>
              <a:t>розголошений</a:t>
            </a:r>
            <a:r>
              <a:rPr lang="ru-RU" altLang="uk-UA" sz="1800" dirty="0">
                <a:solidFill>
                  <a:srgbClr val="002949"/>
                </a:solidFill>
              </a:rPr>
              <a:t> і </a:t>
            </a:r>
            <a:r>
              <a:rPr lang="ru-RU" altLang="uk-UA" sz="1800" dirty="0" err="1">
                <a:solidFill>
                  <a:srgbClr val="002949"/>
                </a:solidFill>
              </a:rPr>
              <a:t>зберігається</a:t>
            </a:r>
            <a:r>
              <a:rPr lang="ru-RU" altLang="uk-UA" sz="1800" dirty="0">
                <a:solidFill>
                  <a:srgbClr val="002949"/>
                </a:solidFill>
              </a:rPr>
              <a:t> </a:t>
            </a:r>
            <a:r>
              <a:rPr lang="ru-RU" altLang="uk-UA" sz="1800" dirty="0" err="1">
                <a:solidFill>
                  <a:srgbClr val="002949"/>
                </a:solidFill>
              </a:rPr>
              <a:t>окремо</a:t>
            </a:r>
            <a:r>
              <a:rPr lang="ru-RU" altLang="uk-UA" sz="1800" dirty="0">
                <a:solidFill>
                  <a:srgbClr val="002949"/>
                </a:solidFill>
              </a:rPr>
              <a:t> </a:t>
            </a:r>
            <a:r>
              <a:rPr lang="ru-RU" altLang="uk-UA" sz="1800" dirty="0" err="1">
                <a:solidFill>
                  <a:srgbClr val="002949"/>
                </a:solidFill>
              </a:rPr>
              <a:t>від</a:t>
            </a:r>
            <a:r>
              <a:rPr lang="ru-RU" altLang="uk-UA" sz="1800" dirty="0">
                <a:solidFill>
                  <a:srgbClr val="002949"/>
                </a:solidFill>
              </a:rPr>
              <a:t> </a:t>
            </a:r>
            <a:r>
              <a:rPr lang="ru-RU" altLang="uk-UA" sz="1800" dirty="0" err="1">
                <a:solidFill>
                  <a:srgbClr val="002949"/>
                </a:solidFill>
              </a:rPr>
              <a:t>матеріалів</a:t>
            </a:r>
            <a:r>
              <a:rPr lang="ru-RU" altLang="uk-UA" sz="1800" dirty="0">
                <a:solidFill>
                  <a:srgbClr val="002949"/>
                </a:solidFill>
              </a:rPr>
              <a:t> </a:t>
            </a:r>
            <a:r>
              <a:rPr lang="ru-RU" altLang="uk-UA" sz="1800" dirty="0" err="1">
                <a:solidFill>
                  <a:srgbClr val="002949"/>
                </a:solidFill>
              </a:rPr>
              <a:t>справи</a:t>
            </a:r>
            <a:r>
              <a:rPr lang="ru-RU" altLang="uk-UA" sz="1800" dirty="0">
                <a:solidFill>
                  <a:srgbClr val="002949"/>
                </a:solidFill>
              </a:rPr>
              <a:t>.</a:t>
            </a:r>
          </a:p>
        </p:txBody>
      </p:sp>
      <p:sp>
        <p:nvSpPr>
          <p:cNvPr id="4" name="Прямоугольник 4">
            <a:extLst>
              <a:ext uri="{FF2B5EF4-FFF2-40B4-BE49-F238E27FC236}">
                <a16:creationId xmlns:a16="http://schemas.microsoft.com/office/drawing/2014/main" id="{3F582315-B833-4F4C-EF95-BF457831DB93}"/>
              </a:ext>
            </a:extLst>
          </p:cNvPr>
          <p:cNvSpPr>
            <a:spLocks noChangeArrowheads="1"/>
          </p:cNvSpPr>
          <p:nvPr/>
        </p:nvSpPr>
        <p:spPr bwMode="auto">
          <a:xfrm>
            <a:off x="465287" y="2336308"/>
            <a:ext cx="11268075" cy="135421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1800" b="1" dirty="0" err="1">
                <a:solidFill>
                  <a:srgbClr val="002949"/>
                </a:solidFill>
              </a:rPr>
              <a:t>Стаття</a:t>
            </a:r>
            <a:r>
              <a:rPr lang="ru-RU" altLang="uk-UA" sz="1800" b="1" dirty="0">
                <a:solidFill>
                  <a:srgbClr val="002949"/>
                </a:solidFill>
              </a:rPr>
              <a:t> 63</a:t>
            </a:r>
          </a:p>
          <a:p>
            <a:pPr algn="just">
              <a:lnSpc>
                <a:spcPct val="100000"/>
              </a:lnSpc>
              <a:spcBef>
                <a:spcPct val="0"/>
              </a:spcBef>
              <a:spcAft>
                <a:spcPts val="1200"/>
              </a:spcAft>
              <a:buNone/>
            </a:pPr>
            <a:r>
              <a:rPr lang="ru-RU" altLang="uk-UA" sz="1800" dirty="0">
                <a:solidFill>
                  <a:srgbClr val="002949"/>
                </a:solidFill>
              </a:rPr>
              <a:t>1. </a:t>
            </a:r>
            <a:r>
              <a:rPr lang="ru-RU" altLang="uk-UA" sz="1800" dirty="0" err="1">
                <a:solidFill>
                  <a:srgbClr val="002949"/>
                </a:solidFill>
              </a:rPr>
              <a:t>Звернення</a:t>
            </a:r>
            <a:r>
              <a:rPr lang="ru-RU" altLang="uk-UA" sz="1800" dirty="0">
                <a:solidFill>
                  <a:srgbClr val="002949"/>
                </a:solidFill>
              </a:rPr>
              <a:t> до Суду </a:t>
            </a:r>
            <a:r>
              <a:rPr lang="ru-RU" altLang="uk-UA" sz="1800" dirty="0" err="1">
                <a:solidFill>
                  <a:srgbClr val="002949"/>
                </a:solidFill>
              </a:rPr>
              <a:t>безвідносно</a:t>
            </a:r>
            <a:r>
              <a:rPr lang="ru-RU" altLang="uk-UA" sz="1800" dirty="0">
                <a:solidFill>
                  <a:srgbClr val="002949"/>
                </a:solidFill>
              </a:rPr>
              <a:t> до </a:t>
            </a:r>
            <a:r>
              <a:rPr lang="ru-RU" altLang="uk-UA" sz="1800" dirty="0" err="1">
                <a:solidFill>
                  <a:srgbClr val="002949"/>
                </a:solidFill>
              </a:rPr>
              <a:t>його</a:t>
            </a:r>
            <a:r>
              <a:rPr lang="ru-RU" altLang="uk-UA" sz="1800" dirty="0">
                <a:solidFill>
                  <a:srgbClr val="002949"/>
                </a:solidFill>
              </a:rPr>
              <a:t> </a:t>
            </a:r>
            <a:r>
              <a:rPr lang="ru-RU" altLang="uk-UA" sz="1800" dirty="0" err="1">
                <a:solidFill>
                  <a:srgbClr val="002949"/>
                </a:solidFill>
              </a:rPr>
              <a:t>форми</a:t>
            </a:r>
            <a:r>
              <a:rPr lang="ru-RU" altLang="uk-UA" sz="1800" dirty="0">
                <a:solidFill>
                  <a:srgbClr val="002949"/>
                </a:solidFill>
              </a:rPr>
              <a:t> </a:t>
            </a:r>
            <a:r>
              <a:rPr lang="ru-RU" altLang="uk-UA" sz="1800" dirty="0" err="1">
                <a:solidFill>
                  <a:srgbClr val="002949"/>
                </a:solidFill>
              </a:rPr>
              <a:t>може</a:t>
            </a:r>
            <a:r>
              <a:rPr lang="ru-RU" altLang="uk-UA" sz="1800" dirty="0">
                <a:solidFill>
                  <a:srgbClr val="002949"/>
                </a:solidFill>
              </a:rPr>
              <a:t> бути </a:t>
            </a:r>
            <a:r>
              <a:rPr lang="ru-RU" altLang="uk-UA" sz="1800" dirty="0" err="1">
                <a:solidFill>
                  <a:srgbClr val="002949"/>
                </a:solidFill>
              </a:rPr>
              <a:t>відкликане</a:t>
            </a:r>
            <a:r>
              <a:rPr lang="ru-RU" altLang="uk-UA" sz="1800" dirty="0">
                <a:solidFill>
                  <a:srgbClr val="002949"/>
                </a:solidFill>
              </a:rPr>
              <a:t> за </a:t>
            </a:r>
            <a:r>
              <a:rPr lang="ru-RU" altLang="uk-UA" sz="1800" dirty="0" err="1">
                <a:solidFill>
                  <a:srgbClr val="002949"/>
                </a:solidFill>
              </a:rPr>
              <a:t>письмовою</a:t>
            </a:r>
            <a:r>
              <a:rPr lang="ru-RU" altLang="uk-UA" sz="1800" dirty="0">
                <a:solidFill>
                  <a:srgbClr val="002949"/>
                </a:solidFill>
              </a:rPr>
              <a:t> </a:t>
            </a:r>
            <a:r>
              <a:rPr lang="ru-RU" altLang="uk-UA" sz="1800" dirty="0" err="1">
                <a:solidFill>
                  <a:srgbClr val="002949"/>
                </a:solidFill>
              </a:rPr>
              <a:t>заявою</a:t>
            </a:r>
            <a:r>
              <a:rPr lang="ru-RU" altLang="uk-UA" sz="1800" dirty="0">
                <a:solidFill>
                  <a:srgbClr val="002949"/>
                </a:solidFill>
              </a:rPr>
              <a:t> </a:t>
            </a:r>
            <a:r>
              <a:rPr lang="ru-RU" altLang="uk-UA" sz="1800" dirty="0" err="1">
                <a:solidFill>
                  <a:srgbClr val="002949"/>
                </a:solidFill>
              </a:rPr>
              <a:t>суб’єкта</a:t>
            </a:r>
            <a:r>
              <a:rPr lang="ru-RU" altLang="uk-UA" sz="1800" dirty="0">
                <a:solidFill>
                  <a:srgbClr val="002949"/>
                </a:solidFill>
              </a:rPr>
              <a:t> </a:t>
            </a:r>
            <a:r>
              <a:rPr lang="ru-RU" altLang="uk-UA" sz="1800" dirty="0" err="1">
                <a:solidFill>
                  <a:srgbClr val="002949"/>
                </a:solidFill>
              </a:rPr>
              <a:t>звернення</a:t>
            </a:r>
            <a:r>
              <a:rPr lang="ru-RU" altLang="uk-UA" sz="1800" dirty="0">
                <a:solidFill>
                  <a:srgbClr val="002949"/>
                </a:solidFill>
              </a:rPr>
              <a:t>, </a:t>
            </a:r>
            <a:r>
              <a:rPr lang="ru-RU" altLang="uk-UA" sz="1800" dirty="0" err="1">
                <a:solidFill>
                  <a:srgbClr val="002949"/>
                </a:solidFill>
              </a:rPr>
              <a:t>який</a:t>
            </a:r>
            <a:r>
              <a:rPr lang="ru-RU" altLang="uk-UA" sz="1800" dirty="0">
                <a:solidFill>
                  <a:srgbClr val="002949"/>
                </a:solidFill>
              </a:rPr>
              <a:t> </a:t>
            </a:r>
            <a:r>
              <a:rPr lang="ru-RU" altLang="uk-UA" sz="1800" dirty="0" err="1">
                <a:solidFill>
                  <a:srgbClr val="002949"/>
                </a:solidFill>
              </a:rPr>
              <a:t>його</a:t>
            </a:r>
            <a:r>
              <a:rPr lang="ru-RU" altLang="uk-UA" sz="1800" dirty="0">
                <a:solidFill>
                  <a:srgbClr val="002949"/>
                </a:solidFill>
              </a:rPr>
              <a:t> подав до Суду, в будь-</a:t>
            </a:r>
            <a:r>
              <a:rPr lang="ru-RU" altLang="uk-UA" sz="1800" dirty="0" err="1">
                <a:solidFill>
                  <a:srgbClr val="002949"/>
                </a:solidFill>
              </a:rPr>
              <a:t>який</a:t>
            </a:r>
            <a:r>
              <a:rPr lang="ru-RU" altLang="uk-UA" sz="1800" dirty="0">
                <a:solidFill>
                  <a:srgbClr val="002949"/>
                </a:solidFill>
              </a:rPr>
              <a:t> час </a:t>
            </a:r>
            <a:r>
              <a:rPr lang="ru-RU" altLang="uk-UA" sz="1800" dirty="0" err="1">
                <a:solidFill>
                  <a:srgbClr val="002949"/>
                </a:solidFill>
              </a:rPr>
              <a:t>після</a:t>
            </a:r>
            <a:r>
              <a:rPr lang="ru-RU" altLang="uk-UA" sz="1800" dirty="0">
                <a:solidFill>
                  <a:srgbClr val="002949"/>
                </a:solidFill>
              </a:rPr>
              <a:t> </a:t>
            </a:r>
            <a:r>
              <a:rPr lang="ru-RU" altLang="uk-UA" sz="1800" dirty="0" err="1">
                <a:solidFill>
                  <a:srgbClr val="002949"/>
                </a:solidFill>
              </a:rPr>
              <a:t>відкриття</a:t>
            </a:r>
            <a:r>
              <a:rPr lang="ru-RU" altLang="uk-UA" sz="1800" dirty="0">
                <a:solidFill>
                  <a:srgbClr val="002949"/>
                </a:solidFill>
              </a:rPr>
              <a:t> </a:t>
            </a:r>
            <a:r>
              <a:rPr lang="ru-RU" altLang="uk-UA" sz="1800" dirty="0" err="1">
                <a:solidFill>
                  <a:srgbClr val="002949"/>
                </a:solidFill>
              </a:rPr>
              <a:t>конституційного</a:t>
            </a:r>
            <a:r>
              <a:rPr lang="ru-RU" altLang="uk-UA" sz="1800" dirty="0">
                <a:solidFill>
                  <a:srgbClr val="002949"/>
                </a:solidFill>
              </a:rPr>
              <a:t> </a:t>
            </a:r>
            <a:r>
              <a:rPr lang="ru-RU" altLang="uk-UA" sz="1800" dirty="0" err="1">
                <a:solidFill>
                  <a:srgbClr val="002949"/>
                </a:solidFill>
              </a:rPr>
              <a:t>провадження</a:t>
            </a:r>
            <a:r>
              <a:rPr lang="ru-RU" altLang="uk-UA" sz="1800" dirty="0">
                <a:solidFill>
                  <a:srgbClr val="002949"/>
                </a:solidFill>
              </a:rPr>
              <a:t>, але до переходу Суду в </a:t>
            </a:r>
            <a:r>
              <a:rPr lang="ru-RU" altLang="uk-UA" sz="1800" dirty="0" err="1">
                <a:solidFill>
                  <a:srgbClr val="002949"/>
                </a:solidFill>
              </a:rPr>
              <a:t>закриту</a:t>
            </a:r>
            <a:r>
              <a:rPr lang="ru-RU" altLang="uk-UA" sz="1800" dirty="0">
                <a:solidFill>
                  <a:srgbClr val="002949"/>
                </a:solidFill>
              </a:rPr>
              <a:t> </a:t>
            </a:r>
            <a:r>
              <a:rPr lang="ru-RU" altLang="uk-UA" sz="1800" dirty="0" err="1">
                <a:solidFill>
                  <a:srgbClr val="002949"/>
                </a:solidFill>
              </a:rPr>
              <a:t>частину</a:t>
            </a:r>
            <a:r>
              <a:rPr lang="ru-RU" altLang="uk-UA" sz="1800" dirty="0">
                <a:solidFill>
                  <a:srgbClr val="002949"/>
                </a:solidFill>
              </a:rPr>
              <a:t> пленарного </a:t>
            </a:r>
            <a:r>
              <a:rPr lang="ru-RU" altLang="uk-UA" sz="1800" dirty="0" err="1">
                <a:solidFill>
                  <a:srgbClr val="002949"/>
                </a:solidFill>
              </a:rPr>
              <a:t>засідання</a:t>
            </a:r>
            <a:r>
              <a:rPr lang="ru-RU" altLang="uk-UA" sz="1800" dirty="0">
                <a:solidFill>
                  <a:srgbClr val="002949"/>
                </a:solidFill>
              </a:rPr>
              <a:t> для </a:t>
            </a:r>
            <a:r>
              <a:rPr lang="ru-RU" altLang="uk-UA" sz="1800" dirty="0" err="1">
                <a:solidFill>
                  <a:srgbClr val="002949"/>
                </a:solidFill>
              </a:rPr>
              <a:t>ухвалення</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 </a:t>
            </a:r>
            <a:r>
              <a:rPr lang="ru-RU" altLang="uk-UA" sz="1800" dirty="0" err="1">
                <a:solidFill>
                  <a:srgbClr val="002949"/>
                </a:solidFill>
              </a:rPr>
              <a:t>чи</a:t>
            </a:r>
            <a:r>
              <a:rPr lang="ru-RU" altLang="uk-UA" sz="1800" dirty="0">
                <a:solidFill>
                  <a:srgbClr val="002949"/>
                </a:solidFill>
              </a:rPr>
              <a:t> </a:t>
            </a:r>
            <a:r>
              <a:rPr lang="ru-RU" altLang="uk-UA" sz="1800" dirty="0" err="1">
                <a:solidFill>
                  <a:srgbClr val="002949"/>
                </a:solidFill>
              </a:rPr>
              <a:t>надання</a:t>
            </a:r>
            <a:r>
              <a:rPr lang="ru-RU" altLang="uk-UA" sz="1800" dirty="0">
                <a:solidFill>
                  <a:srgbClr val="002949"/>
                </a:solidFill>
              </a:rPr>
              <a:t> </a:t>
            </a:r>
            <a:r>
              <a:rPr lang="ru-RU" altLang="uk-UA" sz="1800" dirty="0" err="1">
                <a:solidFill>
                  <a:srgbClr val="002949"/>
                </a:solidFill>
              </a:rPr>
              <a:t>висновку</a:t>
            </a:r>
            <a:r>
              <a:rPr lang="ru-RU" altLang="uk-UA" sz="1800" dirty="0">
                <a:solidFill>
                  <a:srgbClr val="002949"/>
                </a:solidFill>
              </a:rPr>
              <a:t>.</a:t>
            </a:r>
          </a:p>
        </p:txBody>
      </p:sp>
      <p:sp>
        <p:nvSpPr>
          <p:cNvPr id="6"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7"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4</a:t>
            </a:r>
            <a:r>
              <a:rPr lang="en-US" sz="1400" dirty="0">
                <a:solidFill>
                  <a:srgbClr val="002949"/>
                </a:solidFill>
              </a:rPr>
              <a:t>9</a:t>
            </a:r>
          </a:p>
        </p:txBody>
      </p:sp>
      <p:cxnSp>
        <p:nvCxnSpPr>
          <p:cNvPr id="8" name="Прямая соединительная линия 7"/>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4924120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871538"/>
          </a:xfrm>
        </p:spPr>
        <p:txBody>
          <a:bodyPr/>
          <a:lstStyle/>
          <a:p>
            <a:pPr algn="ctr"/>
            <a:br>
              <a:rPr lang="uk-UA" sz="2000" b="1" dirty="0">
                <a:solidFill>
                  <a:srgbClr val="004E9E"/>
                </a:solidFill>
                <a:effectLst/>
                <a:ea typeface="Roboto Condensed Light" panose="02000000000000000000" pitchFamily="2" charset="0"/>
                <a:cs typeface="Times New Roman" panose="02020603050405020304" pitchFamily="18" charset="0"/>
              </a:rPr>
            </a:br>
            <a:r>
              <a:rPr lang="uk-UA" sz="2000" b="1" dirty="0">
                <a:solidFill>
                  <a:srgbClr val="004E9E"/>
                </a:solidFill>
                <a:effectLst/>
                <a:ea typeface="Roboto Condensed Light" panose="02000000000000000000" pitchFamily="2" charset="0"/>
                <a:cs typeface="Times New Roman" panose="02020603050405020304" pitchFamily="18" charset="0"/>
              </a:rPr>
              <a:t>Стартап запропонував $1 млн за використання ШI у Верховному суді США</a:t>
            </a:r>
            <a:r>
              <a:rPr lang="uk-UA" sz="2000" dirty="0">
                <a:solidFill>
                  <a:srgbClr val="004E9E"/>
                </a:solidFill>
                <a:effectLst/>
                <a:ea typeface="Roboto Condensed Light" panose="02000000000000000000" pitchFamily="2" charset="0"/>
                <a:cs typeface="Times New Roman" panose="02020603050405020304" pitchFamily="18" charset="0"/>
              </a:rPr>
              <a:t> </a:t>
            </a:r>
            <a:r>
              <a:rPr lang="uk-UA" sz="2000" b="1" dirty="0">
                <a:solidFill>
                  <a:srgbClr val="004E9E"/>
                </a:solidFill>
                <a:effectLst/>
                <a:ea typeface="Roboto Condensed Light" panose="02000000000000000000" pitchFamily="2" charset="0"/>
                <a:cs typeface="Times New Roman" panose="02020603050405020304" pitchFamily="18" charset="0"/>
              </a:rPr>
              <a:t>(10 січня 2023 року)</a:t>
            </a:r>
            <a:r>
              <a:rPr lang="uk-UA" sz="2000" dirty="0">
                <a:solidFill>
                  <a:srgbClr val="004E9E"/>
                </a:solidFill>
                <a:effectLst/>
                <a:ea typeface="Roboto Condensed Light" panose="02000000000000000000" pitchFamily="2" charset="0"/>
                <a:cs typeface="Times New Roman" panose="02020603050405020304" pitchFamily="18" charset="0"/>
              </a:rPr>
              <a:t> </a:t>
            </a:r>
            <a:r>
              <a:rPr lang="uk-UA" sz="2000" u="sng" dirty="0">
                <a:solidFill>
                  <a:srgbClr val="004E9E"/>
                </a:solidFill>
                <a:effectLst/>
                <a:ea typeface="Roboto Condensed Light" panose="02000000000000000000"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https://forklog.com/news/ai/startap-predlozhil-1-mln-za-ispolzovanie-ii-v-verhovnom-sude-ssha</a:t>
            </a:r>
            <a:r>
              <a:rPr lang="uk-UA" sz="2000" b="1" dirty="0">
                <a:solidFill>
                  <a:srgbClr val="004E9E"/>
                </a:solidFill>
                <a:effectLst/>
                <a:ea typeface="Roboto Condensed Light" panose="02000000000000000000" pitchFamily="2" charset="0"/>
                <a:cs typeface="Times New Roman" panose="02020603050405020304" pitchFamily="18" charset="0"/>
              </a:rPr>
              <a:t> </a:t>
            </a:r>
            <a:br>
              <a:rPr lang="uk-UA" sz="2000" b="1" dirty="0">
                <a:solidFill>
                  <a:srgbClr val="004E9E"/>
                </a:solidFill>
                <a:effectLst/>
                <a:ea typeface="Roboto Condensed Light" panose="02000000000000000000" pitchFamily="2" charset="0"/>
                <a:cs typeface="Times New Roman" panose="02020603050405020304" pitchFamily="18" charset="0"/>
              </a:rPr>
            </a:br>
            <a:br>
              <a:rPr lang="uk-UA" sz="2000" dirty="0">
                <a:solidFill>
                  <a:srgbClr val="004E9E"/>
                </a:solidFill>
                <a:effectLst/>
                <a:ea typeface="Roboto Condensed Light" panose="02000000000000000000" pitchFamily="2" charset="0"/>
                <a:cs typeface="Times New Roman" panose="02020603050405020304" pitchFamily="18" charset="0"/>
              </a:rPr>
            </a:br>
            <a:endParaRPr lang="uk-UA" sz="4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r>
              <a:rPr lang="uk-UA" sz="1800" dirty="0">
                <a:solidFill>
                  <a:srgbClr val="002949"/>
                </a:solidFill>
                <a:effectLst/>
                <a:ea typeface="Roboto Condensed Light" panose="02000000000000000000" pitchFamily="2" charset="0"/>
                <a:cs typeface="Times New Roman" panose="02020603050405020304" pitchFamily="18" charset="0"/>
              </a:rPr>
              <a:t>Генеральний директор стартапа DoNotPay Джошуа Браудер запропонував юристам використовувати ШI учасників справи у Верховному суді США. За це бізнесмен пообіцяв заплатити $1 млн.</a:t>
            </a:r>
          </a:p>
          <a:p>
            <a:pPr indent="0" algn="just">
              <a:lnSpc>
                <a:spcPct val="107000"/>
              </a:lnSpc>
              <a:spcAft>
                <a:spcPts val="800"/>
              </a:spcAft>
              <a:buNone/>
            </a:pPr>
            <a:r>
              <a:rPr lang="uk-UA" sz="1800" dirty="0">
                <a:solidFill>
                  <a:srgbClr val="002949"/>
                </a:solidFill>
                <a:effectLst/>
                <a:ea typeface="Roboto Condensed Light" panose="02000000000000000000" pitchFamily="2" charset="0"/>
                <a:cs typeface="Times New Roman" panose="02020603050405020304" pitchFamily="18" charset="0"/>
              </a:rPr>
              <a:t>По задумці Браудера, юристу необхідно надіти AirPods і повторити в суді те, що йому каже ШІ-адвокат DoNotPay.</a:t>
            </a:r>
          </a:p>
          <a:p>
            <a:pPr indent="0" algn="just">
              <a:lnSpc>
                <a:spcPct val="107000"/>
              </a:lnSpc>
              <a:spcAft>
                <a:spcPts val="800"/>
              </a:spcAft>
              <a:buNone/>
            </a:pPr>
            <a:r>
              <a:rPr lang="uk-UA" sz="1800" i="1" dirty="0">
                <a:solidFill>
                  <a:srgbClr val="002949"/>
                </a:solidFill>
                <a:effectLst/>
                <a:ea typeface="Roboto Condensed Light" panose="02000000000000000000" pitchFamily="2" charset="0"/>
                <a:cs typeface="Times New Roman" panose="02020603050405020304" pitchFamily="18" charset="0"/>
              </a:rPr>
              <a:t>«[Ми] робимо це серйозну пропозицію за умови, що прийдем до офіційної угоди і будемо дотримуватися всіх правил», — написав бізнесмен.</a:t>
            </a:r>
            <a:endParaRPr lang="uk-UA" sz="1800" dirty="0">
              <a:solidFill>
                <a:srgbClr val="002949"/>
              </a:solidFill>
              <a:effectLst/>
              <a:ea typeface="Roboto Condensed Light" panose="02000000000000000000" pitchFamily="2" charset="0"/>
              <a:cs typeface="Times New Roman" panose="02020603050405020304" pitchFamily="18" charset="0"/>
            </a:endParaRPr>
          </a:p>
          <a:p>
            <a:pPr indent="0" algn="just">
              <a:lnSpc>
                <a:spcPct val="107000"/>
              </a:lnSpc>
              <a:spcAft>
                <a:spcPts val="800"/>
              </a:spcAft>
              <a:buNone/>
            </a:pPr>
            <a:r>
              <a:rPr lang="uk-UA" sz="1800" dirty="0">
                <a:solidFill>
                  <a:srgbClr val="002949"/>
                </a:solidFill>
                <a:effectLst/>
                <a:ea typeface="Roboto Condensed Light" panose="02000000000000000000" pitchFamily="2" charset="0"/>
                <a:cs typeface="Times New Roman" panose="02020603050405020304" pitchFamily="18" charset="0"/>
              </a:rPr>
              <a:t>За словами Браудера, стартап запропонував цю ідею, можливо незаконну, щоб довести здатність штучного інтелекту вести складні судові справи.</a:t>
            </a:r>
          </a:p>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2191586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8028" y="824244"/>
            <a:ext cx="11201400" cy="193899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endParaRPr lang="ru-RU" altLang="uk-UA" sz="1800" b="1"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1800" b="1" dirty="0" err="1">
                <a:solidFill>
                  <a:srgbClr val="002949"/>
                </a:solidFill>
              </a:rPr>
              <a:t>Стаття</a:t>
            </a:r>
            <a:r>
              <a:rPr lang="ru-RU" altLang="uk-UA" sz="1800" b="1" dirty="0">
                <a:solidFill>
                  <a:srgbClr val="002949"/>
                </a:solidFill>
              </a:rPr>
              <a:t> 67</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8. Сенат </a:t>
            </a:r>
            <a:r>
              <a:rPr lang="ru-RU" altLang="uk-UA" sz="1800" dirty="0" err="1">
                <a:solidFill>
                  <a:srgbClr val="002949"/>
                </a:solidFill>
              </a:rPr>
              <a:t>ухвалює</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 на </a:t>
            </a:r>
            <a:r>
              <a:rPr lang="ru-RU" altLang="uk-UA" sz="1800" dirty="0" err="1">
                <a:solidFill>
                  <a:srgbClr val="002949"/>
                </a:solidFill>
              </a:rPr>
              <a:t>закритій</a:t>
            </a:r>
            <a:r>
              <a:rPr lang="ru-RU" altLang="uk-UA" sz="1800" dirty="0">
                <a:solidFill>
                  <a:srgbClr val="002949"/>
                </a:solidFill>
              </a:rPr>
              <a:t> </a:t>
            </a:r>
            <a:r>
              <a:rPr lang="ru-RU" altLang="uk-UA" sz="1800" dirty="0" err="1">
                <a:solidFill>
                  <a:srgbClr val="002949"/>
                </a:solidFill>
              </a:rPr>
              <a:t>частині</a:t>
            </a:r>
            <a:r>
              <a:rPr lang="ru-RU" altLang="uk-UA" sz="1800" dirty="0">
                <a:solidFill>
                  <a:srgbClr val="002949"/>
                </a:solidFill>
              </a:rPr>
              <a:t> пленарного </a:t>
            </a:r>
            <a:r>
              <a:rPr lang="ru-RU" altLang="uk-UA" sz="1800" dirty="0" err="1">
                <a:solidFill>
                  <a:srgbClr val="002949"/>
                </a:solidFill>
              </a:rPr>
              <a:t>засідання</a:t>
            </a:r>
            <a:r>
              <a:rPr lang="ru-RU" altLang="uk-UA" sz="1800" dirty="0">
                <a:solidFill>
                  <a:srgbClr val="002949"/>
                </a:solidFill>
              </a:rPr>
              <a:t>.</a:t>
            </a:r>
          </a:p>
          <a:p>
            <a:pPr algn="just" defTabSz="271463">
              <a:lnSpc>
                <a:spcPct val="100000"/>
              </a:lnSpc>
              <a:spcBef>
                <a:spcPct val="0"/>
              </a:spcBef>
              <a:spcAft>
                <a:spcPts val="1200"/>
              </a:spcAft>
              <a:buFont typeface="Arial" panose="020B0604020202020204" pitchFamily="34" charset="0"/>
              <a:buNone/>
            </a:pPr>
            <a:r>
              <a:rPr lang="ru-RU" altLang="uk-UA" sz="1800" dirty="0">
                <a:solidFill>
                  <a:srgbClr val="002949"/>
                </a:solidFill>
              </a:rPr>
              <a:t>9. </a:t>
            </a:r>
            <a:r>
              <a:rPr lang="ru-RU" altLang="uk-UA" sz="1800" dirty="0" err="1">
                <a:solidFill>
                  <a:srgbClr val="002949"/>
                </a:solidFill>
              </a:rPr>
              <a:t>Виступи</a:t>
            </a:r>
            <a:r>
              <a:rPr lang="ru-RU" altLang="uk-UA" sz="1800" dirty="0">
                <a:solidFill>
                  <a:srgbClr val="002949"/>
                </a:solidFill>
              </a:rPr>
              <a:t> </a:t>
            </a:r>
            <a:r>
              <a:rPr lang="ru-RU" altLang="uk-UA" sz="1800" dirty="0" err="1">
                <a:solidFill>
                  <a:srgbClr val="002949"/>
                </a:solidFill>
              </a:rPr>
              <a:t>суддів</a:t>
            </a:r>
            <a:r>
              <a:rPr lang="ru-RU" altLang="uk-UA" sz="1800" dirty="0">
                <a:solidFill>
                  <a:srgbClr val="002949"/>
                </a:solidFill>
              </a:rPr>
              <a:t> </a:t>
            </a:r>
            <a:r>
              <a:rPr lang="ru-RU" altLang="uk-UA" sz="1800" dirty="0" err="1">
                <a:solidFill>
                  <a:srgbClr val="002949"/>
                </a:solidFill>
              </a:rPr>
              <a:t>Конституційного</a:t>
            </a:r>
            <a:r>
              <a:rPr lang="ru-RU" altLang="uk-UA" sz="1800" dirty="0">
                <a:solidFill>
                  <a:srgbClr val="002949"/>
                </a:solidFill>
              </a:rPr>
              <a:t> Суду на </a:t>
            </a:r>
            <a:r>
              <a:rPr lang="ru-RU" altLang="uk-UA" sz="1800" dirty="0" err="1">
                <a:solidFill>
                  <a:srgbClr val="002949"/>
                </a:solidFill>
              </a:rPr>
              <a:t>закритій</a:t>
            </a:r>
            <a:r>
              <a:rPr lang="ru-RU" altLang="uk-UA" sz="1800" dirty="0">
                <a:solidFill>
                  <a:srgbClr val="002949"/>
                </a:solidFill>
              </a:rPr>
              <a:t> </a:t>
            </a:r>
            <a:r>
              <a:rPr lang="ru-RU" altLang="uk-UA" sz="1800" dirty="0" err="1">
                <a:solidFill>
                  <a:srgbClr val="002949"/>
                </a:solidFill>
              </a:rPr>
              <a:t>частині</a:t>
            </a:r>
            <a:r>
              <a:rPr lang="ru-RU" altLang="uk-UA" sz="1800" dirty="0">
                <a:solidFill>
                  <a:srgbClr val="002949"/>
                </a:solidFill>
              </a:rPr>
              <a:t> пленарного </a:t>
            </a:r>
            <a:r>
              <a:rPr lang="ru-RU" altLang="uk-UA" sz="1800" dirty="0" err="1">
                <a:solidFill>
                  <a:srgbClr val="002949"/>
                </a:solidFill>
              </a:rPr>
              <a:t>засідання</a:t>
            </a:r>
            <a:r>
              <a:rPr lang="ru-RU" altLang="uk-UA" sz="1800" dirty="0">
                <a:solidFill>
                  <a:srgbClr val="002949"/>
                </a:solidFill>
              </a:rPr>
              <a:t> Сенату є </a:t>
            </a:r>
            <a:r>
              <a:rPr lang="ru-RU" altLang="uk-UA" sz="1800" dirty="0" err="1">
                <a:solidFill>
                  <a:srgbClr val="002949"/>
                </a:solidFill>
              </a:rPr>
              <a:t>службовою</a:t>
            </a:r>
            <a:r>
              <a:rPr lang="ru-RU" altLang="uk-UA" sz="1800" dirty="0">
                <a:solidFill>
                  <a:srgbClr val="002949"/>
                </a:solidFill>
              </a:rPr>
              <a:t> </a:t>
            </a:r>
            <a:r>
              <a:rPr lang="ru-RU" altLang="uk-UA" sz="1800" dirty="0" err="1">
                <a:solidFill>
                  <a:srgbClr val="002949"/>
                </a:solidFill>
              </a:rPr>
              <a:t>інформацією</a:t>
            </a:r>
            <a:r>
              <a:rPr lang="ru-RU" altLang="uk-UA" sz="1800" dirty="0">
                <a:solidFill>
                  <a:srgbClr val="002949"/>
                </a:solidFill>
              </a:rPr>
              <a:t> і не </a:t>
            </a:r>
            <a:r>
              <a:rPr lang="ru-RU" altLang="uk-UA" sz="1800" dirty="0" err="1">
                <a:solidFill>
                  <a:srgbClr val="002949"/>
                </a:solidFill>
              </a:rPr>
              <a:t>можуть</a:t>
            </a:r>
            <a:r>
              <a:rPr lang="ru-RU" altLang="uk-UA" sz="1800" dirty="0">
                <a:solidFill>
                  <a:srgbClr val="002949"/>
                </a:solidFill>
              </a:rPr>
              <a:t> бути </a:t>
            </a:r>
            <a:r>
              <a:rPr lang="ru-RU" altLang="uk-UA" sz="1800" dirty="0" err="1">
                <a:solidFill>
                  <a:srgbClr val="002949"/>
                </a:solidFill>
              </a:rPr>
              <a:t>розголошені</a:t>
            </a:r>
            <a:r>
              <a:rPr lang="ru-RU" altLang="uk-UA" sz="18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61963" y="492167"/>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Закон </a:t>
            </a:r>
            <a:r>
              <a:rPr lang="ru-RU" altLang="uk-UA" sz="2200" dirty="0" err="1">
                <a:solidFill>
                  <a:srgbClr val="004E9E"/>
                </a:solidFill>
              </a:rPr>
              <a:t>України</a:t>
            </a:r>
            <a:r>
              <a:rPr lang="ru-RU" altLang="uk-UA" sz="2200" dirty="0">
                <a:solidFill>
                  <a:srgbClr val="004E9E"/>
                </a:solidFill>
              </a:rPr>
              <a:t> «Про </a:t>
            </a:r>
            <a:r>
              <a:rPr lang="ru-RU" altLang="uk-UA" sz="2200" dirty="0" err="1">
                <a:solidFill>
                  <a:srgbClr val="004E9E"/>
                </a:solidFill>
              </a:rPr>
              <a:t>конституційний</a:t>
            </a:r>
            <a:r>
              <a:rPr lang="ru-RU" altLang="uk-UA" sz="2200" dirty="0">
                <a:solidFill>
                  <a:srgbClr val="004E9E"/>
                </a:solidFill>
              </a:rPr>
              <a:t> Суд </a:t>
            </a:r>
            <a:r>
              <a:rPr lang="ru-RU" altLang="uk-UA" sz="2200" dirty="0" err="1">
                <a:solidFill>
                  <a:srgbClr val="004E9E"/>
                </a:solidFill>
              </a:rPr>
              <a:t>України</a:t>
            </a:r>
            <a:r>
              <a:rPr lang="ru-RU" altLang="uk-UA" sz="2200" dirty="0">
                <a:solidFill>
                  <a:srgbClr val="004E9E"/>
                </a:solidFill>
              </a:rPr>
              <a:t>»</a:t>
            </a:r>
          </a:p>
        </p:txBody>
      </p:sp>
      <p:sp>
        <p:nvSpPr>
          <p:cNvPr id="3" name="Прямоугольник 4">
            <a:extLst>
              <a:ext uri="{FF2B5EF4-FFF2-40B4-BE49-F238E27FC236}">
                <a16:creationId xmlns:a16="http://schemas.microsoft.com/office/drawing/2014/main" id="{29063138-58BB-0344-0C7D-AB94DCD4FAE9}"/>
              </a:ext>
            </a:extLst>
          </p:cNvPr>
          <p:cNvSpPr>
            <a:spLocks noChangeArrowheads="1"/>
          </p:cNvSpPr>
          <p:nvPr/>
        </p:nvSpPr>
        <p:spPr bwMode="auto">
          <a:xfrm>
            <a:off x="488696" y="4117453"/>
            <a:ext cx="11241342" cy="150810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1800" b="1" dirty="0" err="1">
                <a:solidFill>
                  <a:srgbClr val="002949"/>
                </a:solidFill>
              </a:rPr>
              <a:t>Стаття</a:t>
            </a:r>
            <a:r>
              <a:rPr lang="ru-RU" altLang="uk-UA" sz="1800" b="1" dirty="0">
                <a:solidFill>
                  <a:srgbClr val="002949"/>
                </a:solidFill>
              </a:rPr>
              <a:t> 88</a:t>
            </a:r>
          </a:p>
          <a:p>
            <a:pPr algn="just">
              <a:lnSpc>
                <a:spcPct val="100000"/>
              </a:lnSpc>
              <a:spcBef>
                <a:spcPct val="0"/>
              </a:spcBef>
              <a:spcAft>
                <a:spcPts val="1200"/>
              </a:spcAft>
              <a:buNone/>
            </a:pPr>
            <a:r>
              <a:rPr lang="ru-RU" altLang="uk-UA" sz="1800" dirty="0">
                <a:solidFill>
                  <a:srgbClr val="002949"/>
                </a:solidFill>
              </a:rPr>
              <a:t>1. Суд </a:t>
            </a:r>
            <a:r>
              <a:rPr lang="ru-RU" altLang="uk-UA" sz="1800" dirty="0" err="1">
                <a:solidFill>
                  <a:srgbClr val="002949"/>
                </a:solidFill>
              </a:rPr>
              <a:t>ухвалює</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 і </a:t>
            </a:r>
            <a:r>
              <a:rPr lang="ru-RU" altLang="uk-UA" sz="1800" dirty="0" err="1">
                <a:solidFill>
                  <a:srgbClr val="002949"/>
                </a:solidFill>
              </a:rPr>
              <a:t>надає</a:t>
            </a:r>
            <a:r>
              <a:rPr lang="ru-RU" altLang="uk-UA" sz="1800" dirty="0">
                <a:solidFill>
                  <a:srgbClr val="002949"/>
                </a:solidFill>
              </a:rPr>
              <a:t> </a:t>
            </a:r>
            <a:r>
              <a:rPr lang="ru-RU" altLang="uk-UA" sz="1800" dirty="0" err="1">
                <a:solidFill>
                  <a:srgbClr val="002949"/>
                </a:solidFill>
              </a:rPr>
              <a:t>висновок</a:t>
            </a:r>
            <a:r>
              <a:rPr lang="ru-RU" altLang="uk-UA" sz="1800" dirty="0">
                <a:solidFill>
                  <a:srgbClr val="002949"/>
                </a:solidFill>
              </a:rPr>
              <a:t> </a:t>
            </a:r>
            <a:r>
              <a:rPr lang="ru-RU" altLang="uk-UA" sz="1800" dirty="0" err="1">
                <a:solidFill>
                  <a:srgbClr val="002949"/>
                </a:solidFill>
              </a:rPr>
              <a:t>іменем</a:t>
            </a:r>
            <a:r>
              <a:rPr lang="ru-RU" altLang="uk-UA" sz="1800" dirty="0">
                <a:solidFill>
                  <a:srgbClr val="002949"/>
                </a:solidFill>
              </a:rPr>
              <a:t> </a:t>
            </a:r>
            <a:r>
              <a:rPr lang="ru-RU" altLang="uk-UA" sz="1800" dirty="0" err="1">
                <a:solidFill>
                  <a:srgbClr val="002949"/>
                </a:solidFill>
              </a:rPr>
              <a:t>України</a:t>
            </a:r>
            <a:r>
              <a:rPr lang="ru-RU" altLang="uk-UA" sz="1800" dirty="0">
                <a:solidFill>
                  <a:srgbClr val="002949"/>
                </a:solidFill>
              </a:rPr>
              <a:t>.</a:t>
            </a:r>
          </a:p>
          <a:p>
            <a:pPr algn="just">
              <a:lnSpc>
                <a:spcPct val="100000"/>
              </a:lnSpc>
              <a:spcBef>
                <a:spcPct val="0"/>
              </a:spcBef>
              <a:spcAft>
                <a:spcPts val="1200"/>
              </a:spcAft>
              <a:buNone/>
            </a:pPr>
            <a:r>
              <a:rPr lang="ru-RU" altLang="uk-UA" sz="1800" dirty="0">
                <a:solidFill>
                  <a:srgbClr val="002949"/>
                </a:solidFill>
              </a:rPr>
              <a:t>2. Суд </a:t>
            </a:r>
            <a:r>
              <a:rPr lang="ru-RU" altLang="uk-UA" sz="1800" dirty="0" err="1">
                <a:solidFill>
                  <a:srgbClr val="002949"/>
                </a:solidFill>
              </a:rPr>
              <a:t>ухвалює</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 </a:t>
            </a:r>
            <a:r>
              <a:rPr lang="ru-RU" altLang="uk-UA" sz="1800" dirty="0" err="1">
                <a:solidFill>
                  <a:srgbClr val="002949"/>
                </a:solidFill>
              </a:rPr>
              <a:t>надає</a:t>
            </a:r>
            <a:r>
              <a:rPr lang="ru-RU" altLang="uk-UA" sz="1800" dirty="0">
                <a:solidFill>
                  <a:srgbClr val="002949"/>
                </a:solidFill>
              </a:rPr>
              <a:t> </a:t>
            </a:r>
            <a:r>
              <a:rPr lang="ru-RU" altLang="uk-UA" sz="1800" dirty="0" err="1">
                <a:solidFill>
                  <a:srgbClr val="002949"/>
                </a:solidFill>
              </a:rPr>
              <a:t>висновок</a:t>
            </a:r>
            <a:r>
              <a:rPr lang="ru-RU" altLang="uk-UA" sz="1800" dirty="0">
                <a:solidFill>
                  <a:srgbClr val="002949"/>
                </a:solidFill>
              </a:rPr>
              <a:t> на </a:t>
            </a:r>
            <a:r>
              <a:rPr lang="ru-RU" altLang="uk-UA" sz="1800" dirty="0" err="1">
                <a:solidFill>
                  <a:srgbClr val="002949"/>
                </a:solidFill>
              </a:rPr>
              <a:t>закритій</a:t>
            </a:r>
            <a:r>
              <a:rPr lang="ru-RU" altLang="uk-UA" sz="1800" dirty="0">
                <a:solidFill>
                  <a:srgbClr val="002949"/>
                </a:solidFill>
              </a:rPr>
              <a:t> </a:t>
            </a:r>
            <a:r>
              <a:rPr lang="ru-RU" altLang="uk-UA" sz="1800" dirty="0" err="1">
                <a:solidFill>
                  <a:srgbClr val="002949"/>
                </a:solidFill>
              </a:rPr>
              <a:t>частині</a:t>
            </a:r>
            <a:r>
              <a:rPr lang="ru-RU" altLang="uk-UA" sz="1800" dirty="0">
                <a:solidFill>
                  <a:srgbClr val="002949"/>
                </a:solidFill>
              </a:rPr>
              <a:t> пленарного </a:t>
            </a:r>
            <a:r>
              <a:rPr lang="ru-RU" altLang="uk-UA" sz="1800" dirty="0" err="1">
                <a:solidFill>
                  <a:srgbClr val="002949"/>
                </a:solidFill>
              </a:rPr>
              <a:t>засідання</a:t>
            </a:r>
            <a:r>
              <a:rPr lang="ru-RU" altLang="uk-UA" sz="1800" dirty="0">
                <a:solidFill>
                  <a:srgbClr val="002949"/>
                </a:solidFill>
              </a:rPr>
              <a:t> Сенату, </a:t>
            </a:r>
            <a:r>
              <a:rPr lang="ru-RU" altLang="uk-UA" sz="1800" dirty="0" err="1">
                <a:solidFill>
                  <a:srgbClr val="002949"/>
                </a:solidFill>
              </a:rPr>
              <a:t>Великої</a:t>
            </a:r>
            <a:r>
              <a:rPr lang="ru-RU" altLang="uk-UA" sz="1800" dirty="0">
                <a:solidFill>
                  <a:srgbClr val="002949"/>
                </a:solidFill>
              </a:rPr>
              <a:t> </a:t>
            </a:r>
            <a:r>
              <a:rPr lang="ru-RU" altLang="uk-UA" sz="1800" dirty="0" err="1">
                <a:solidFill>
                  <a:srgbClr val="002949"/>
                </a:solidFill>
              </a:rPr>
              <a:t>палати</a:t>
            </a:r>
            <a:r>
              <a:rPr lang="ru-RU" altLang="uk-UA" sz="1800" dirty="0">
                <a:solidFill>
                  <a:srgbClr val="002949"/>
                </a:solidFill>
              </a:rPr>
              <a:t> </a:t>
            </a:r>
            <a:r>
              <a:rPr lang="ru-RU" altLang="uk-UA" sz="1800" dirty="0" err="1">
                <a:solidFill>
                  <a:srgbClr val="002949"/>
                </a:solidFill>
              </a:rPr>
              <a:t>поіменним</a:t>
            </a:r>
            <a:r>
              <a:rPr lang="ru-RU" altLang="uk-UA" sz="1800" dirty="0">
                <a:solidFill>
                  <a:srgbClr val="002949"/>
                </a:solidFill>
              </a:rPr>
              <a:t> </a:t>
            </a:r>
            <a:r>
              <a:rPr lang="ru-RU" altLang="uk-UA" sz="1800" dirty="0" err="1">
                <a:solidFill>
                  <a:srgbClr val="002949"/>
                </a:solidFill>
              </a:rPr>
              <a:t>голосуванням</a:t>
            </a:r>
            <a:r>
              <a:rPr lang="ru-RU" altLang="uk-UA" sz="1800" dirty="0">
                <a:solidFill>
                  <a:srgbClr val="002949"/>
                </a:solidFill>
              </a:rPr>
              <a:t> </a:t>
            </a:r>
            <a:r>
              <a:rPr lang="ru-RU" altLang="uk-UA" sz="1800" dirty="0" err="1">
                <a:solidFill>
                  <a:srgbClr val="002949"/>
                </a:solidFill>
              </a:rPr>
              <a:t>суддів</a:t>
            </a:r>
            <a:r>
              <a:rPr lang="ru-RU" altLang="uk-UA" sz="1800" dirty="0">
                <a:solidFill>
                  <a:srgbClr val="002949"/>
                </a:solidFill>
              </a:rPr>
              <a:t> </a:t>
            </a:r>
            <a:r>
              <a:rPr lang="ru-RU" altLang="uk-UA" sz="1800" dirty="0" err="1">
                <a:solidFill>
                  <a:srgbClr val="002949"/>
                </a:solidFill>
              </a:rPr>
              <a:t>Конституційного</a:t>
            </a:r>
            <a:r>
              <a:rPr lang="ru-RU" altLang="uk-UA" sz="1800" dirty="0">
                <a:solidFill>
                  <a:srgbClr val="002949"/>
                </a:solidFill>
              </a:rPr>
              <a:t> Суду, </a:t>
            </a:r>
            <a:r>
              <a:rPr lang="ru-RU" altLang="uk-UA" sz="1800" dirty="0" err="1">
                <a:solidFill>
                  <a:srgbClr val="002949"/>
                </a:solidFill>
              </a:rPr>
              <a:t>які</a:t>
            </a:r>
            <a:r>
              <a:rPr lang="ru-RU" altLang="uk-UA" sz="1800" dirty="0">
                <a:solidFill>
                  <a:srgbClr val="002949"/>
                </a:solidFill>
              </a:rPr>
              <a:t> </a:t>
            </a:r>
            <a:r>
              <a:rPr lang="ru-RU" altLang="uk-UA" sz="1800" dirty="0" err="1">
                <a:solidFill>
                  <a:srgbClr val="002949"/>
                </a:solidFill>
              </a:rPr>
              <a:t>розглядали</a:t>
            </a:r>
            <a:r>
              <a:rPr lang="ru-RU" altLang="uk-UA" sz="1800" dirty="0">
                <a:solidFill>
                  <a:srgbClr val="002949"/>
                </a:solidFill>
              </a:rPr>
              <a:t> справу.</a:t>
            </a:r>
          </a:p>
        </p:txBody>
      </p:sp>
      <p:sp>
        <p:nvSpPr>
          <p:cNvPr id="4" name="Прямоугольник 4">
            <a:extLst>
              <a:ext uri="{FF2B5EF4-FFF2-40B4-BE49-F238E27FC236}">
                <a16:creationId xmlns:a16="http://schemas.microsoft.com/office/drawing/2014/main" id="{3F582315-B833-4F4C-EF95-BF457831DB93}"/>
              </a:ext>
            </a:extLst>
          </p:cNvPr>
          <p:cNvSpPr>
            <a:spLocks noChangeArrowheads="1"/>
          </p:cNvSpPr>
          <p:nvPr/>
        </p:nvSpPr>
        <p:spPr bwMode="auto">
          <a:xfrm>
            <a:off x="488696" y="3040235"/>
            <a:ext cx="11109325" cy="107721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1800" b="1" dirty="0" err="1">
                <a:solidFill>
                  <a:srgbClr val="002949"/>
                </a:solidFill>
              </a:rPr>
              <a:t>Стаття</a:t>
            </a:r>
            <a:r>
              <a:rPr lang="ru-RU" altLang="uk-UA" sz="1800" b="1" dirty="0">
                <a:solidFill>
                  <a:srgbClr val="002949"/>
                </a:solidFill>
              </a:rPr>
              <a:t> 71</a:t>
            </a:r>
          </a:p>
          <a:p>
            <a:pPr algn="just">
              <a:lnSpc>
                <a:spcPct val="100000"/>
              </a:lnSpc>
              <a:spcBef>
                <a:spcPct val="0"/>
              </a:spcBef>
              <a:spcAft>
                <a:spcPts val="1200"/>
              </a:spcAft>
              <a:buNone/>
            </a:pPr>
            <a:r>
              <a:rPr lang="ru-RU" altLang="uk-UA" sz="1800" dirty="0">
                <a:solidFill>
                  <a:srgbClr val="002949"/>
                </a:solidFill>
              </a:rPr>
              <a:t>2. </a:t>
            </a:r>
            <a:r>
              <a:rPr lang="ru-RU" altLang="uk-UA" sz="1800" dirty="0" err="1">
                <a:solidFill>
                  <a:srgbClr val="002949"/>
                </a:solidFill>
              </a:rPr>
              <a:t>Клопотання</a:t>
            </a:r>
            <a:r>
              <a:rPr lang="ru-RU" altLang="uk-UA" sz="1800" dirty="0">
                <a:solidFill>
                  <a:srgbClr val="002949"/>
                </a:solidFill>
              </a:rPr>
              <a:t> </a:t>
            </a:r>
            <a:r>
              <a:rPr lang="ru-RU" altLang="uk-UA" sz="1800" dirty="0" err="1">
                <a:solidFill>
                  <a:srgbClr val="002949"/>
                </a:solidFill>
              </a:rPr>
              <a:t>учасника</a:t>
            </a:r>
            <a:r>
              <a:rPr lang="ru-RU" altLang="uk-UA" sz="1800" dirty="0">
                <a:solidFill>
                  <a:srgbClr val="002949"/>
                </a:solidFill>
              </a:rPr>
              <a:t> </a:t>
            </a:r>
            <a:r>
              <a:rPr lang="ru-RU" altLang="uk-UA" sz="1800" dirty="0" err="1">
                <a:solidFill>
                  <a:srgbClr val="002949"/>
                </a:solidFill>
              </a:rPr>
              <a:t>конституційного</a:t>
            </a:r>
            <a:r>
              <a:rPr lang="ru-RU" altLang="uk-UA" sz="1800" dirty="0">
                <a:solidFill>
                  <a:srgbClr val="002949"/>
                </a:solidFill>
              </a:rPr>
              <a:t> </a:t>
            </a:r>
            <a:r>
              <a:rPr lang="ru-RU" altLang="uk-UA" sz="1800" dirty="0" err="1">
                <a:solidFill>
                  <a:srgbClr val="002949"/>
                </a:solidFill>
              </a:rPr>
              <a:t>провадження</a:t>
            </a:r>
            <a:r>
              <a:rPr lang="ru-RU" altLang="uk-UA" sz="1800" dirty="0">
                <a:solidFill>
                  <a:srgbClr val="002949"/>
                </a:solidFill>
              </a:rPr>
              <a:t>, </a:t>
            </a:r>
            <a:r>
              <a:rPr lang="ru-RU" altLang="uk-UA" sz="1800" dirty="0" err="1">
                <a:solidFill>
                  <a:srgbClr val="002949"/>
                </a:solidFill>
              </a:rPr>
              <a:t>подані</a:t>
            </a:r>
            <a:r>
              <a:rPr lang="ru-RU" altLang="uk-UA" sz="1800" dirty="0">
                <a:solidFill>
                  <a:srgbClr val="002949"/>
                </a:solidFill>
              </a:rPr>
              <a:t> </a:t>
            </a:r>
            <a:r>
              <a:rPr lang="ru-RU" altLang="uk-UA" sz="1800" dirty="0" err="1">
                <a:solidFill>
                  <a:srgbClr val="002949"/>
                </a:solidFill>
              </a:rPr>
              <a:t>під</a:t>
            </a:r>
            <a:r>
              <a:rPr lang="ru-RU" altLang="uk-UA" sz="1800" dirty="0">
                <a:solidFill>
                  <a:srgbClr val="002949"/>
                </a:solidFill>
              </a:rPr>
              <a:t> час </a:t>
            </a:r>
            <a:r>
              <a:rPr lang="ru-RU" altLang="uk-UA" sz="1800" dirty="0" err="1">
                <a:solidFill>
                  <a:srgbClr val="002949"/>
                </a:solidFill>
              </a:rPr>
              <a:t>засідання</a:t>
            </a:r>
            <a:r>
              <a:rPr lang="ru-RU" altLang="uk-UA" sz="1800" dirty="0">
                <a:solidFill>
                  <a:srgbClr val="002949"/>
                </a:solidFill>
              </a:rPr>
              <a:t>, пленарного </a:t>
            </a:r>
            <a:r>
              <a:rPr lang="ru-RU" altLang="uk-UA" sz="1800" dirty="0" err="1">
                <a:solidFill>
                  <a:srgbClr val="002949"/>
                </a:solidFill>
              </a:rPr>
              <a:t>засідання</a:t>
            </a:r>
            <a:r>
              <a:rPr lang="ru-RU" altLang="uk-UA" sz="1800" dirty="0">
                <a:solidFill>
                  <a:srgbClr val="002949"/>
                </a:solidFill>
              </a:rPr>
              <a:t>, Сенат </a:t>
            </a:r>
            <a:r>
              <a:rPr lang="ru-RU" altLang="uk-UA" sz="1800" dirty="0" err="1">
                <a:solidFill>
                  <a:srgbClr val="002949"/>
                </a:solidFill>
              </a:rPr>
              <a:t>чи</a:t>
            </a:r>
            <a:r>
              <a:rPr lang="ru-RU" altLang="uk-UA" sz="1800" dirty="0">
                <a:solidFill>
                  <a:srgbClr val="002949"/>
                </a:solidFill>
              </a:rPr>
              <a:t> Велика палата </a:t>
            </a:r>
            <a:r>
              <a:rPr lang="ru-RU" altLang="uk-UA" sz="1800" dirty="0" err="1">
                <a:solidFill>
                  <a:srgbClr val="002949"/>
                </a:solidFill>
              </a:rPr>
              <a:t>розглядає</a:t>
            </a:r>
            <a:r>
              <a:rPr lang="ru-RU" altLang="uk-UA" sz="1800" dirty="0">
                <a:solidFill>
                  <a:srgbClr val="002949"/>
                </a:solidFill>
              </a:rPr>
              <a:t> в </a:t>
            </a:r>
            <a:r>
              <a:rPr lang="ru-RU" altLang="uk-UA" sz="1800" dirty="0" err="1">
                <a:solidFill>
                  <a:srgbClr val="002949"/>
                </a:solidFill>
              </a:rPr>
              <a:t>Залі</a:t>
            </a:r>
            <a:r>
              <a:rPr lang="ru-RU" altLang="uk-UA" sz="1800" dirty="0">
                <a:solidFill>
                  <a:srgbClr val="002949"/>
                </a:solidFill>
              </a:rPr>
              <a:t> </a:t>
            </a:r>
            <a:r>
              <a:rPr lang="ru-RU" altLang="uk-UA" sz="1800" dirty="0" err="1">
                <a:solidFill>
                  <a:srgbClr val="002949"/>
                </a:solidFill>
              </a:rPr>
              <a:t>засідань</a:t>
            </a:r>
            <a:r>
              <a:rPr lang="ru-RU" altLang="uk-UA" sz="1800" dirty="0">
                <a:solidFill>
                  <a:srgbClr val="002949"/>
                </a:solidFill>
              </a:rPr>
              <a:t> </a:t>
            </a:r>
            <a:r>
              <a:rPr lang="ru-RU" altLang="uk-UA" sz="1800" u="sng" dirty="0" err="1">
                <a:solidFill>
                  <a:srgbClr val="002949"/>
                </a:solidFill>
              </a:rPr>
              <a:t>або</a:t>
            </a:r>
            <a:r>
              <a:rPr lang="ru-RU" altLang="uk-UA" sz="1800" u="sng" dirty="0">
                <a:solidFill>
                  <a:srgbClr val="002949"/>
                </a:solidFill>
              </a:rPr>
              <a:t> </a:t>
            </a:r>
            <a:r>
              <a:rPr lang="ru-RU" altLang="uk-UA" sz="1800" b="1" dirty="0">
                <a:solidFill>
                  <a:srgbClr val="002949"/>
                </a:solidFill>
              </a:rPr>
              <a:t>в </a:t>
            </a:r>
            <a:r>
              <a:rPr lang="ru-RU" altLang="uk-UA" sz="1800" b="1" dirty="0" err="1">
                <a:solidFill>
                  <a:srgbClr val="002949"/>
                </a:solidFill>
              </a:rPr>
              <a:t>окремій</a:t>
            </a:r>
            <a:r>
              <a:rPr lang="ru-RU" altLang="uk-UA" sz="1800" b="1" dirty="0">
                <a:solidFill>
                  <a:srgbClr val="002949"/>
                </a:solidFill>
              </a:rPr>
              <a:t> </a:t>
            </a:r>
            <a:r>
              <a:rPr lang="ru-RU" altLang="uk-UA" sz="1800" b="1" dirty="0" err="1">
                <a:solidFill>
                  <a:srgbClr val="002949"/>
                </a:solidFill>
              </a:rPr>
              <a:t>кімнаті</a:t>
            </a:r>
            <a:r>
              <a:rPr lang="ru-RU" altLang="uk-UA" sz="1800" b="1" dirty="0">
                <a:solidFill>
                  <a:srgbClr val="002949"/>
                </a:solidFill>
              </a:rPr>
              <a:t> для </a:t>
            </a:r>
            <a:r>
              <a:rPr lang="ru-RU" altLang="uk-UA" sz="1800" b="1" dirty="0" err="1">
                <a:solidFill>
                  <a:srgbClr val="002949"/>
                </a:solidFill>
              </a:rPr>
              <a:t>обговорення</a:t>
            </a:r>
            <a:r>
              <a:rPr lang="ru-RU" altLang="uk-UA" sz="1800" u="sng" dirty="0">
                <a:solidFill>
                  <a:srgbClr val="002949"/>
                </a:solidFill>
              </a:rPr>
              <a:t>.</a:t>
            </a:r>
          </a:p>
        </p:txBody>
      </p:sp>
      <p:sp>
        <p:nvSpPr>
          <p:cNvPr id="6"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7"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a:t>
            </a:r>
            <a:r>
              <a:rPr lang="en-US" sz="1400" dirty="0">
                <a:solidFill>
                  <a:srgbClr val="002949"/>
                </a:solidFill>
              </a:rPr>
              <a:t>0</a:t>
            </a:r>
          </a:p>
        </p:txBody>
      </p:sp>
      <p:cxnSp>
        <p:nvCxnSpPr>
          <p:cNvPr id="8" name="Прямая соединительная линия 7"/>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00967969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97189" y="951666"/>
            <a:ext cx="11188844" cy="135421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1800" b="1" dirty="0" err="1">
                <a:solidFill>
                  <a:srgbClr val="002949"/>
                </a:solidFill>
              </a:rPr>
              <a:t>Стаття</a:t>
            </a:r>
            <a:r>
              <a:rPr lang="ru-RU" altLang="uk-UA" sz="1800" b="1" dirty="0">
                <a:solidFill>
                  <a:srgbClr val="002949"/>
                </a:solidFill>
              </a:rPr>
              <a:t> 33</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5. </a:t>
            </a:r>
            <a:r>
              <a:rPr lang="ru-RU" altLang="uk-UA" sz="1800" dirty="0" err="1">
                <a:solidFill>
                  <a:srgbClr val="002949"/>
                </a:solidFill>
              </a:rPr>
              <a:t>Рішення</a:t>
            </a:r>
            <a:r>
              <a:rPr lang="ru-RU" altLang="uk-UA" sz="1800" dirty="0">
                <a:solidFill>
                  <a:srgbClr val="002949"/>
                </a:solidFill>
              </a:rPr>
              <a:t> про </a:t>
            </a:r>
            <a:r>
              <a:rPr lang="ru-RU" altLang="uk-UA" sz="1800" dirty="0" err="1">
                <a:solidFill>
                  <a:srgbClr val="002949"/>
                </a:solidFill>
              </a:rPr>
              <a:t>відвід</a:t>
            </a:r>
            <a:r>
              <a:rPr lang="ru-RU" altLang="uk-UA" sz="1800" dirty="0">
                <a:solidFill>
                  <a:srgbClr val="002949"/>
                </a:solidFill>
              </a:rPr>
              <a:t> (</a:t>
            </a:r>
            <a:r>
              <a:rPr lang="ru-RU" altLang="uk-UA" sz="1800" dirty="0" err="1">
                <a:solidFill>
                  <a:srgbClr val="002949"/>
                </a:solidFill>
              </a:rPr>
              <a:t>самовідвід</a:t>
            </a:r>
            <a:r>
              <a:rPr lang="ru-RU" altLang="uk-UA" sz="1800" dirty="0">
                <a:solidFill>
                  <a:srgbClr val="002949"/>
                </a:solidFill>
              </a:rPr>
              <a:t>) </a:t>
            </a:r>
            <a:r>
              <a:rPr lang="ru-RU" altLang="uk-UA" sz="1800" dirty="0" err="1">
                <a:solidFill>
                  <a:srgbClr val="002949"/>
                </a:solidFill>
              </a:rPr>
              <a:t>ухвалюється</a:t>
            </a:r>
            <a:r>
              <a:rPr lang="ru-RU" altLang="uk-UA" sz="1800" dirty="0">
                <a:solidFill>
                  <a:srgbClr val="002949"/>
                </a:solidFill>
              </a:rPr>
              <a:t> </a:t>
            </a:r>
            <a:r>
              <a:rPr lang="ru-RU" altLang="uk-UA" sz="1800" dirty="0" err="1">
                <a:solidFill>
                  <a:srgbClr val="002949"/>
                </a:solidFill>
              </a:rPr>
              <a:t>більшістю</a:t>
            </a:r>
            <a:r>
              <a:rPr lang="ru-RU" altLang="uk-UA" sz="1800" dirty="0">
                <a:solidFill>
                  <a:srgbClr val="002949"/>
                </a:solidFill>
              </a:rPr>
              <a:t> </a:t>
            </a:r>
            <a:r>
              <a:rPr lang="ru-RU" altLang="uk-UA" sz="1800" dirty="0" err="1">
                <a:solidFill>
                  <a:srgbClr val="002949"/>
                </a:solidFill>
              </a:rPr>
              <a:t>членів</a:t>
            </a:r>
            <a:r>
              <a:rPr lang="ru-RU" altLang="uk-UA" sz="1800" dirty="0">
                <a:solidFill>
                  <a:srgbClr val="002949"/>
                </a:solidFill>
              </a:rPr>
              <a:t> </a:t>
            </a:r>
            <a:r>
              <a:rPr lang="ru-RU" altLang="uk-UA" sz="1800" dirty="0" err="1">
                <a:solidFill>
                  <a:srgbClr val="002949"/>
                </a:solidFill>
              </a:rPr>
              <a:t>Вищої</a:t>
            </a:r>
            <a:r>
              <a:rPr lang="ru-RU" altLang="uk-UA" sz="1800" dirty="0">
                <a:solidFill>
                  <a:srgbClr val="002949"/>
                </a:solidFill>
              </a:rPr>
              <a:t> ради </a:t>
            </a:r>
            <a:r>
              <a:rPr lang="ru-RU" altLang="uk-UA" sz="1800" dirty="0" err="1">
                <a:solidFill>
                  <a:srgbClr val="002949"/>
                </a:solidFill>
              </a:rPr>
              <a:t>правосуддя</a:t>
            </a:r>
            <a:r>
              <a:rPr lang="ru-RU" altLang="uk-UA" sz="1800" dirty="0">
                <a:solidFill>
                  <a:srgbClr val="002949"/>
                </a:solidFill>
              </a:rPr>
              <a:t>, </a:t>
            </a:r>
            <a:r>
              <a:rPr lang="ru-RU" altLang="uk-UA" sz="1800" dirty="0" err="1">
                <a:solidFill>
                  <a:srgbClr val="002949"/>
                </a:solidFill>
              </a:rPr>
              <a:t>які</a:t>
            </a:r>
            <a:r>
              <a:rPr lang="ru-RU" altLang="uk-UA" sz="1800" dirty="0">
                <a:solidFill>
                  <a:srgbClr val="002949"/>
                </a:solidFill>
              </a:rPr>
              <a:t> </a:t>
            </a:r>
            <a:r>
              <a:rPr lang="ru-RU" altLang="uk-UA" sz="1800" dirty="0" err="1">
                <a:solidFill>
                  <a:srgbClr val="002949"/>
                </a:solidFill>
              </a:rPr>
              <a:t>беруть</a:t>
            </a:r>
            <a:r>
              <a:rPr lang="ru-RU" altLang="uk-UA" sz="1800" dirty="0">
                <a:solidFill>
                  <a:srgbClr val="002949"/>
                </a:solidFill>
              </a:rPr>
              <a:t> участь у </a:t>
            </a:r>
            <a:r>
              <a:rPr lang="ru-RU" altLang="uk-UA" sz="1800" dirty="0" err="1">
                <a:solidFill>
                  <a:srgbClr val="002949"/>
                </a:solidFill>
              </a:rPr>
              <a:t>засіданні</a:t>
            </a:r>
            <a:r>
              <a:rPr lang="ru-RU" altLang="uk-UA" sz="1800" dirty="0">
                <a:solidFill>
                  <a:srgbClr val="002949"/>
                </a:solidFill>
              </a:rPr>
              <a:t> </a:t>
            </a:r>
            <a:r>
              <a:rPr lang="ru-RU" altLang="uk-UA" sz="1800" dirty="0" err="1">
                <a:solidFill>
                  <a:srgbClr val="002949"/>
                </a:solidFill>
              </a:rPr>
              <a:t>Вищої</a:t>
            </a:r>
            <a:r>
              <a:rPr lang="ru-RU" altLang="uk-UA" sz="1800" dirty="0">
                <a:solidFill>
                  <a:srgbClr val="002949"/>
                </a:solidFill>
              </a:rPr>
              <a:t> ради </a:t>
            </a:r>
            <a:r>
              <a:rPr lang="ru-RU" altLang="uk-UA" sz="1800" dirty="0" err="1">
                <a:solidFill>
                  <a:srgbClr val="002949"/>
                </a:solidFill>
              </a:rPr>
              <a:t>правосуддя</a:t>
            </a:r>
            <a:r>
              <a:rPr lang="ru-RU" altLang="uk-UA" sz="1800" dirty="0">
                <a:solidFill>
                  <a:srgbClr val="002949"/>
                </a:solidFill>
              </a:rPr>
              <a:t> </a:t>
            </a:r>
            <a:r>
              <a:rPr lang="ru-RU" altLang="uk-UA" sz="1800" dirty="0" err="1">
                <a:solidFill>
                  <a:srgbClr val="002949"/>
                </a:solidFill>
              </a:rPr>
              <a:t>чи</a:t>
            </a:r>
            <a:r>
              <a:rPr lang="ru-RU" altLang="uk-UA" sz="1800" dirty="0">
                <a:solidFill>
                  <a:srgbClr val="002949"/>
                </a:solidFill>
              </a:rPr>
              <a:t> </a:t>
            </a:r>
            <a:r>
              <a:rPr lang="ru-RU" altLang="uk-UA" sz="1800" dirty="0" err="1">
                <a:solidFill>
                  <a:srgbClr val="002949"/>
                </a:solidFill>
              </a:rPr>
              <a:t>її</a:t>
            </a:r>
            <a:r>
              <a:rPr lang="ru-RU" altLang="uk-UA" sz="1800" dirty="0">
                <a:solidFill>
                  <a:srgbClr val="002949"/>
                </a:solidFill>
              </a:rPr>
              <a:t> органу, шляхом </a:t>
            </a:r>
            <a:r>
              <a:rPr lang="ru-RU" altLang="uk-UA" sz="1800" dirty="0" err="1">
                <a:solidFill>
                  <a:srgbClr val="002949"/>
                </a:solidFill>
              </a:rPr>
              <a:t>голосування</a:t>
            </a:r>
            <a:r>
              <a:rPr lang="ru-RU" altLang="uk-UA" sz="1800" dirty="0">
                <a:solidFill>
                  <a:srgbClr val="002949"/>
                </a:solidFill>
              </a:rPr>
              <a:t> в </a:t>
            </a:r>
            <a:r>
              <a:rPr lang="ru-RU" altLang="uk-UA" sz="1800" dirty="0" err="1">
                <a:solidFill>
                  <a:srgbClr val="002949"/>
                </a:solidFill>
              </a:rPr>
              <a:t>нарадчій</a:t>
            </a:r>
            <a:r>
              <a:rPr lang="ru-RU" altLang="uk-UA" sz="1800" dirty="0">
                <a:solidFill>
                  <a:srgbClr val="002949"/>
                </a:solidFill>
              </a:rPr>
              <a:t> </a:t>
            </a:r>
            <a:r>
              <a:rPr lang="ru-RU" altLang="uk-UA" sz="1800" dirty="0" err="1">
                <a:solidFill>
                  <a:srgbClr val="002949"/>
                </a:solidFill>
              </a:rPr>
              <a:t>кімнаті</a:t>
            </a:r>
            <a:r>
              <a:rPr lang="ru-RU" altLang="uk-UA" sz="1800" dirty="0">
                <a:solidFill>
                  <a:srgbClr val="002949"/>
                </a:solidFill>
              </a:rPr>
              <a:t>, за </a:t>
            </a:r>
            <a:r>
              <a:rPr lang="ru-RU" altLang="uk-UA" sz="1800" dirty="0" err="1">
                <a:solidFill>
                  <a:srgbClr val="002949"/>
                </a:solidFill>
              </a:rPr>
              <a:t>відсутності</a:t>
            </a:r>
            <a:r>
              <a:rPr lang="ru-RU" altLang="uk-UA" sz="1800" dirty="0">
                <a:solidFill>
                  <a:srgbClr val="002949"/>
                </a:solidFill>
              </a:rPr>
              <a:t> члена </a:t>
            </a:r>
            <a:r>
              <a:rPr lang="ru-RU" altLang="uk-UA" sz="1800" dirty="0" err="1">
                <a:solidFill>
                  <a:srgbClr val="002949"/>
                </a:solidFill>
              </a:rPr>
              <a:t>Вищої</a:t>
            </a:r>
            <a:r>
              <a:rPr lang="ru-RU" altLang="uk-UA" sz="1800" dirty="0">
                <a:solidFill>
                  <a:srgbClr val="002949"/>
                </a:solidFill>
              </a:rPr>
              <a:t> ради </a:t>
            </a:r>
            <a:r>
              <a:rPr lang="ru-RU" altLang="uk-UA" sz="1800" dirty="0" err="1">
                <a:solidFill>
                  <a:srgbClr val="002949"/>
                </a:solidFill>
              </a:rPr>
              <a:t>правосуддя</a:t>
            </a:r>
            <a:r>
              <a:rPr lang="ru-RU" altLang="uk-UA" sz="1800" dirty="0">
                <a:solidFill>
                  <a:srgbClr val="002949"/>
                </a:solidFill>
              </a:rPr>
              <a:t>, </a:t>
            </a:r>
            <a:r>
              <a:rPr lang="ru-RU" altLang="uk-UA" sz="1800" dirty="0" err="1">
                <a:solidFill>
                  <a:srgbClr val="002949"/>
                </a:solidFill>
              </a:rPr>
              <a:t>питання</a:t>
            </a:r>
            <a:r>
              <a:rPr lang="ru-RU" altLang="uk-UA" sz="1800" dirty="0">
                <a:solidFill>
                  <a:srgbClr val="002949"/>
                </a:solidFill>
              </a:rPr>
              <a:t> про </a:t>
            </a:r>
            <a:r>
              <a:rPr lang="ru-RU" altLang="uk-UA" sz="1800" dirty="0" err="1">
                <a:solidFill>
                  <a:srgbClr val="002949"/>
                </a:solidFill>
              </a:rPr>
              <a:t>відвід</a:t>
            </a:r>
            <a:r>
              <a:rPr lang="ru-RU" altLang="uk-UA" sz="1800" dirty="0">
                <a:solidFill>
                  <a:srgbClr val="002949"/>
                </a:solidFill>
              </a:rPr>
              <a:t> (</a:t>
            </a:r>
            <a:r>
              <a:rPr lang="ru-RU" altLang="uk-UA" sz="1800" dirty="0" err="1">
                <a:solidFill>
                  <a:srgbClr val="002949"/>
                </a:solidFill>
              </a:rPr>
              <a:t>самовідвід</a:t>
            </a:r>
            <a:r>
              <a:rPr lang="ru-RU" altLang="uk-UA" sz="1800" dirty="0">
                <a:solidFill>
                  <a:srgbClr val="002949"/>
                </a:solidFill>
              </a:rPr>
              <a:t>) </a:t>
            </a:r>
            <a:r>
              <a:rPr lang="ru-RU" altLang="uk-UA" sz="1800" dirty="0" err="1">
                <a:solidFill>
                  <a:srgbClr val="002949"/>
                </a:solidFill>
              </a:rPr>
              <a:t>якого</a:t>
            </a:r>
            <a:r>
              <a:rPr lang="ru-RU" altLang="uk-UA" sz="1800" dirty="0">
                <a:solidFill>
                  <a:srgbClr val="002949"/>
                </a:solidFill>
              </a:rPr>
              <a:t> </a:t>
            </a:r>
            <a:r>
              <a:rPr lang="ru-RU" altLang="uk-UA" sz="1800" dirty="0" err="1">
                <a:solidFill>
                  <a:srgbClr val="002949"/>
                </a:solidFill>
              </a:rPr>
              <a:t>вирішується</a:t>
            </a:r>
            <a:r>
              <a:rPr lang="ru-RU" altLang="uk-UA" sz="18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97188" y="464255"/>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Закон </a:t>
            </a:r>
            <a:r>
              <a:rPr lang="ru-RU" altLang="uk-UA" sz="2200" dirty="0" err="1">
                <a:solidFill>
                  <a:srgbClr val="004E9E"/>
                </a:solidFill>
              </a:rPr>
              <a:t>України</a:t>
            </a:r>
            <a:r>
              <a:rPr lang="ru-RU" altLang="uk-UA" sz="2200" dirty="0">
                <a:solidFill>
                  <a:srgbClr val="004E9E"/>
                </a:solidFill>
              </a:rPr>
              <a:t> «Про </a:t>
            </a:r>
            <a:r>
              <a:rPr lang="ru-RU" altLang="uk-UA" sz="2200" dirty="0" err="1">
                <a:solidFill>
                  <a:srgbClr val="004E9E"/>
                </a:solidFill>
              </a:rPr>
              <a:t>Вищу</a:t>
            </a:r>
            <a:r>
              <a:rPr lang="ru-RU" altLang="uk-UA" sz="2200" dirty="0">
                <a:solidFill>
                  <a:srgbClr val="004E9E"/>
                </a:solidFill>
              </a:rPr>
              <a:t> раду </a:t>
            </a:r>
            <a:r>
              <a:rPr lang="ru-RU" altLang="uk-UA" sz="2200" dirty="0" err="1">
                <a:solidFill>
                  <a:srgbClr val="004E9E"/>
                </a:solidFill>
              </a:rPr>
              <a:t>правосуддя</a:t>
            </a:r>
            <a:r>
              <a:rPr lang="ru-RU" altLang="uk-UA" sz="2200" dirty="0">
                <a:solidFill>
                  <a:srgbClr val="004E9E"/>
                </a:solidFill>
              </a:rPr>
              <a:t>»</a:t>
            </a:r>
          </a:p>
        </p:txBody>
      </p:sp>
      <p:sp>
        <p:nvSpPr>
          <p:cNvPr id="5" name="Прямоугольник 4">
            <a:extLst>
              <a:ext uri="{FF2B5EF4-FFF2-40B4-BE49-F238E27FC236}">
                <a16:creationId xmlns:a16="http://schemas.microsoft.com/office/drawing/2014/main" id="{04815C98-21F0-2DE1-8D04-386DCE272429}"/>
              </a:ext>
            </a:extLst>
          </p:cNvPr>
          <p:cNvSpPr>
            <a:spLocks noChangeArrowheads="1"/>
          </p:cNvSpPr>
          <p:nvPr/>
        </p:nvSpPr>
        <p:spPr bwMode="auto">
          <a:xfrm>
            <a:off x="497188" y="2305883"/>
            <a:ext cx="11188846" cy="292387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1800" b="1" dirty="0" err="1">
                <a:solidFill>
                  <a:srgbClr val="002949"/>
                </a:solidFill>
              </a:rPr>
              <a:t>Стаття</a:t>
            </a:r>
            <a:r>
              <a:rPr lang="ru-RU" altLang="uk-UA" sz="1800" b="1" dirty="0">
                <a:solidFill>
                  <a:srgbClr val="002949"/>
                </a:solidFill>
              </a:rPr>
              <a:t> 34</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3. У </a:t>
            </a:r>
            <a:r>
              <a:rPr lang="ru-RU" altLang="uk-UA" sz="1800" dirty="0" err="1">
                <a:solidFill>
                  <a:srgbClr val="002949"/>
                </a:solidFill>
              </a:rPr>
              <a:t>спеціальному</a:t>
            </a:r>
            <a:r>
              <a:rPr lang="ru-RU" altLang="uk-UA" sz="1800" dirty="0">
                <a:solidFill>
                  <a:srgbClr val="002949"/>
                </a:solidFill>
              </a:rPr>
              <a:t> </a:t>
            </a:r>
            <a:r>
              <a:rPr lang="ru-RU" altLang="uk-UA" sz="1800" dirty="0" err="1">
                <a:solidFill>
                  <a:srgbClr val="002949"/>
                </a:solidFill>
              </a:rPr>
              <a:t>приміщенні</a:t>
            </a:r>
            <a:r>
              <a:rPr lang="ru-RU" altLang="uk-UA" sz="1800" dirty="0">
                <a:solidFill>
                  <a:srgbClr val="002949"/>
                </a:solidFill>
              </a:rPr>
              <a:t> (</a:t>
            </a:r>
            <a:r>
              <a:rPr lang="ru-RU" altLang="uk-UA" sz="1800" dirty="0" err="1">
                <a:solidFill>
                  <a:srgbClr val="002949"/>
                </a:solidFill>
              </a:rPr>
              <a:t>нарадчій</a:t>
            </a:r>
            <a:r>
              <a:rPr lang="ru-RU" altLang="uk-UA" sz="1800" dirty="0">
                <a:solidFill>
                  <a:srgbClr val="002949"/>
                </a:solidFill>
              </a:rPr>
              <a:t> </a:t>
            </a:r>
            <a:r>
              <a:rPr lang="ru-RU" altLang="uk-UA" sz="1800" dirty="0" err="1">
                <a:solidFill>
                  <a:srgbClr val="002949"/>
                </a:solidFill>
              </a:rPr>
              <a:t>кімнаті</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 </a:t>
            </a:r>
            <a:r>
              <a:rPr lang="ru-RU" altLang="uk-UA" sz="1800" dirty="0" err="1">
                <a:solidFill>
                  <a:srgbClr val="002949"/>
                </a:solidFill>
              </a:rPr>
              <a:t>Вищої</a:t>
            </a:r>
            <a:r>
              <a:rPr lang="ru-RU" altLang="uk-UA" sz="1800" dirty="0">
                <a:solidFill>
                  <a:srgbClr val="002949"/>
                </a:solidFill>
              </a:rPr>
              <a:t> ради </a:t>
            </a:r>
            <a:r>
              <a:rPr lang="ru-RU" altLang="uk-UA" sz="1800" dirty="0" err="1">
                <a:solidFill>
                  <a:srgbClr val="002949"/>
                </a:solidFill>
              </a:rPr>
              <a:t>правосуддя</a:t>
            </a:r>
            <a:r>
              <a:rPr lang="ru-RU" altLang="uk-UA" sz="1800" dirty="0">
                <a:solidFill>
                  <a:srgbClr val="002949"/>
                </a:solidFill>
              </a:rPr>
              <a:t>, </a:t>
            </a:r>
            <a:r>
              <a:rPr lang="ru-RU" altLang="uk-UA" sz="1800" dirty="0" err="1">
                <a:solidFill>
                  <a:srgbClr val="002949"/>
                </a:solidFill>
              </a:rPr>
              <a:t>її</a:t>
            </a:r>
            <a:r>
              <a:rPr lang="ru-RU" altLang="uk-UA" sz="1800" dirty="0">
                <a:solidFill>
                  <a:srgbClr val="002949"/>
                </a:solidFill>
              </a:rPr>
              <a:t> </a:t>
            </a:r>
            <a:r>
              <a:rPr lang="ru-RU" altLang="uk-UA" sz="1800" dirty="0" err="1">
                <a:solidFill>
                  <a:srgbClr val="002949"/>
                </a:solidFill>
              </a:rPr>
              <a:t>органів</a:t>
            </a:r>
            <a:r>
              <a:rPr lang="ru-RU" altLang="uk-UA" sz="1800" dirty="0">
                <a:solidFill>
                  <a:srgbClr val="002949"/>
                </a:solidFill>
              </a:rPr>
              <a:t> </a:t>
            </a:r>
            <a:r>
              <a:rPr lang="ru-RU" altLang="uk-UA" sz="1800" dirty="0" err="1">
                <a:solidFill>
                  <a:srgbClr val="002949"/>
                </a:solidFill>
              </a:rPr>
              <a:t>ухвалюється</a:t>
            </a:r>
            <a:r>
              <a:rPr lang="ru-RU" altLang="uk-UA" sz="18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1800" dirty="0" err="1">
                <a:solidFill>
                  <a:srgbClr val="002949"/>
                </a:solidFill>
              </a:rPr>
              <a:t>якщо</a:t>
            </a:r>
            <a:r>
              <a:rPr lang="ru-RU" altLang="uk-UA" sz="1800" dirty="0">
                <a:solidFill>
                  <a:srgbClr val="002949"/>
                </a:solidFill>
              </a:rPr>
              <a:t> </a:t>
            </a:r>
            <a:r>
              <a:rPr lang="ru-RU" altLang="uk-UA" sz="1800" dirty="0" err="1">
                <a:solidFill>
                  <a:srgbClr val="002949"/>
                </a:solidFill>
              </a:rPr>
              <a:t>здійснення</a:t>
            </a:r>
            <a:r>
              <a:rPr lang="ru-RU" altLang="uk-UA" sz="1800" dirty="0">
                <a:solidFill>
                  <a:srgbClr val="002949"/>
                </a:solidFill>
              </a:rPr>
              <a:t> </a:t>
            </a:r>
            <a:r>
              <a:rPr lang="ru-RU" altLang="uk-UA" sz="1800" dirty="0" err="1">
                <a:solidFill>
                  <a:srgbClr val="002949"/>
                </a:solidFill>
              </a:rPr>
              <a:t>розгляду</a:t>
            </a:r>
            <a:r>
              <a:rPr lang="ru-RU" altLang="uk-UA" sz="1800" dirty="0">
                <a:solidFill>
                  <a:srgbClr val="002949"/>
                </a:solidFill>
              </a:rPr>
              <a:t> у </a:t>
            </a:r>
            <a:r>
              <a:rPr lang="ru-RU" altLang="uk-UA" sz="1800" dirty="0" err="1">
                <a:solidFill>
                  <a:srgbClr val="002949"/>
                </a:solidFill>
              </a:rPr>
              <a:t>відкритому</a:t>
            </a:r>
            <a:r>
              <a:rPr lang="ru-RU" altLang="uk-UA" sz="1800" dirty="0">
                <a:solidFill>
                  <a:srgbClr val="002949"/>
                </a:solidFill>
              </a:rPr>
              <a:t> </a:t>
            </a:r>
            <a:r>
              <a:rPr lang="ru-RU" altLang="uk-UA" sz="1800" dirty="0" err="1">
                <a:solidFill>
                  <a:srgbClr val="002949"/>
                </a:solidFill>
              </a:rPr>
              <a:t>засіданні</a:t>
            </a:r>
            <a:r>
              <a:rPr lang="ru-RU" altLang="uk-UA" sz="1800" dirty="0">
                <a:solidFill>
                  <a:srgbClr val="002949"/>
                </a:solidFill>
              </a:rPr>
              <a:t> </a:t>
            </a:r>
            <a:r>
              <a:rPr lang="ru-RU" altLang="uk-UA" sz="1800" dirty="0" err="1">
                <a:solidFill>
                  <a:srgbClr val="002949"/>
                </a:solidFill>
              </a:rPr>
              <a:t>може</a:t>
            </a:r>
            <a:r>
              <a:rPr lang="ru-RU" altLang="uk-UA" sz="1800" dirty="0">
                <a:solidFill>
                  <a:srgbClr val="002949"/>
                </a:solidFill>
              </a:rPr>
              <a:t> </a:t>
            </a:r>
            <a:r>
              <a:rPr lang="ru-RU" altLang="uk-UA" sz="1800" dirty="0" err="1">
                <a:solidFill>
                  <a:srgbClr val="002949"/>
                </a:solidFill>
              </a:rPr>
              <a:t>призвести</a:t>
            </a:r>
            <a:r>
              <a:rPr lang="ru-RU" altLang="uk-UA" sz="1800" dirty="0">
                <a:solidFill>
                  <a:srgbClr val="002949"/>
                </a:solidFill>
              </a:rPr>
              <a:t> до </a:t>
            </a:r>
            <a:r>
              <a:rPr lang="ru-RU" altLang="uk-UA" sz="1800" dirty="0" err="1">
                <a:solidFill>
                  <a:srgbClr val="002949"/>
                </a:solidFill>
              </a:rPr>
              <a:t>розголошення</a:t>
            </a:r>
            <a:r>
              <a:rPr lang="ru-RU" altLang="uk-UA" sz="1800" dirty="0">
                <a:solidFill>
                  <a:srgbClr val="002949"/>
                </a:solidFill>
              </a:rPr>
              <a:t> </a:t>
            </a:r>
            <a:r>
              <a:rPr lang="ru-RU" altLang="uk-UA" sz="1800" dirty="0" err="1">
                <a:solidFill>
                  <a:srgbClr val="002949"/>
                </a:solidFill>
              </a:rPr>
              <a:t>таємниці</a:t>
            </a:r>
            <a:r>
              <a:rPr lang="ru-RU" altLang="uk-UA" sz="1800" dirty="0">
                <a:solidFill>
                  <a:srgbClr val="002949"/>
                </a:solidFill>
              </a:rPr>
              <a:t>, </a:t>
            </a:r>
            <a:r>
              <a:rPr lang="ru-RU" altLang="uk-UA" sz="1800" dirty="0" err="1">
                <a:solidFill>
                  <a:srgbClr val="002949"/>
                </a:solidFill>
              </a:rPr>
              <a:t>що</a:t>
            </a:r>
            <a:r>
              <a:rPr lang="ru-RU" altLang="uk-UA" sz="1800" dirty="0">
                <a:solidFill>
                  <a:srgbClr val="002949"/>
                </a:solidFill>
              </a:rPr>
              <a:t> </a:t>
            </a:r>
            <a:r>
              <a:rPr lang="ru-RU" altLang="uk-UA" sz="1800" dirty="0" err="1">
                <a:solidFill>
                  <a:srgbClr val="002949"/>
                </a:solidFill>
              </a:rPr>
              <a:t>охороняється</a:t>
            </a:r>
            <a:r>
              <a:rPr lang="ru-RU" altLang="uk-UA" sz="1800" dirty="0">
                <a:solidFill>
                  <a:srgbClr val="002949"/>
                </a:solidFill>
              </a:rPr>
              <a:t> законом;</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для </a:t>
            </a:r>
            <a:r>
              <a:rPr lang="ru-RU" altLang="uk-UA" sz="1800" dirty="0" err="1">
                <a:solidFill>
                  <a:srgbClr val="002949"/>
                </a:solidFill>
              </a:rPr>
              <a:t>запобігання</a:t>
            </a:r>
            <a:r>
              <a:rPr lang="ru-RU" altLang="uk-UA" sz="1800" dirty="0">
                <a:solidFill>
                  <a:srgbClr val="002949"/>
                </a:solidFill>
              </a:rPr>
              <a:t> </a:t>
            </a:r>
            <a:r>
              <a:rPr lang="ru-RU" altLang="uk-UA" sz="1800" dirty="0" err="1">
                <a:solidFill>
                  <a:srgbClr val="002949"/>
                </a:solidFill>
              </a:rPr>
              <a:t>розголошенню</a:t>
            </a:r>
            <a:r>
              <a:rPr lang="ru-RU" altLang="uk-UA" sz="1800" dirty="0">
                <a:solidFill>
                  <a:srgbClr val="002949"/>
                </a:solidFill>
              </a:rPr>
              <a:t> </a:t>
            </a:r>
            <a:r>
              <a:rPr lang="ru-RU" altLang="uk-UA" sz="1800" dirty="0" err="1">
                <a:solidFill>
                  <a:srgbClr val="002949"/>
                </a:solidFill>
              </a:rPr>
              <a:t>відомостей</a:t>
            </a:r>
            <a:r>
              <a:rPr lang="ru-RU" altLang="uk-UA" sz="1800" dirty="0">
                <a:solidFill>
                  <a:srgbClr val="002949"/>
                </a:solidFill>
              </a:rPr>
              <a:t> про </a:t>
            </a:r>
            <a:r>
              <a:rPr lang="ru-RU" altLang="uk-UA" sz="1800" dirty="0" err="1">
                <a:solidFill>
                  <a:srgbClr val="002949"/>
                </a:solidFill>
              </a:rPr>
              <a:t>інтимні</a:t>
            </a:r>
            <a:r>
              <a:rPr lang="ru-RU" altLang="uk-UA" sz="1800" dirty="0">
                <a:solidFill>
                  <a:srgbClr val="002949"/>
                </a:solidFill>
              </a:rPr>
              <a:t> </a:t>
            </a:r>
            <a:r>
              <a:rPr lang="ru-RU" altLang="uk-UA" sz="1800" dirty="0" err="1">
                <a:solidFill>
                  <a:srgbClr val="002949"/>
                </a:solidFill>
              </a:rPr>
              <a:t>чи</a:t>
            </a:r>
            <a:r>
              <a:rPr lang="ru-RU" altLang="uk-UA" sz="1800" dirty="0">
                <a:solidFill>
                  <a:srgbClr val="002949"/>
                </a:solidFill>
              </a:rPr>
              <a:t> </a:t>
            </a:r>
            <a:r>
              <a:rPr lang="ru-RU" altLang="uk-UA" sz="1800" dirty="0" err="1">
                <a:solidFill>
                  <a:srgbClr val="002949"/>
                </a:solidFill>
              </a:rPr>
              <a:t>інші</a:t>
            </a:r>
            <a:r>
              <a:rPr lang="ru-RU" altLang="uk-UA" sz="1800" dirty="0">
                <a:solidFill>
                  <a:srgbClr val="002949"/>
                </a:solidFill>
              </a:rPr>
              <a:t> </a:t>
            </a:r>
            <a:r>
              <a:rPr lang="ru-RU" altLang="uk-UA" sz="1800" dirty="0" err="1">
                <a:solidFill>
                  <a:srgbClr val="002949"/>
                </a:solidFill>
              </a:rPr>
              <a:t>особисті</a:t>
            </a:r>
            <a:r>
              <a:rPr lang="ru-RU" altLang="uk-UA" sz="1800" dirty="0">
                <a:solidFill>
                  <a:srgbClr val="002949"/>
                </a:solidFill>
              </a:rPr>
              <a:t> </a:t>
            </a:r>
            <a:r>
              <a:rPr lang="ru-RU" altLang="uk-UA" sz="1800" dirty="0" err="1">
                <a:solidFill>
                  <a:srgbClr val="002949"/>
                </a:solidFill>
              </a:rPr>
              <a:t>сторони</a:t>
            </a:r>
            <a:r>
              <a:rPr lang="ru-RU" altLang="uk-UA" sz="1800" dirty="0">
                <a:solidFill>
                  <a:srgbClr val="002949"/>
                </a:solidFill>
              </a:rPr>
              <a:t> </a:t>
            </a:r>
            <a:r>
              <a:rPr lang="ru-RU" altLang="uk-UA" sz="1800" dirty="0" err="1">
                <a:solidFill>
                  <a:srgbClr val="002949"/>
                </a:solidFill>
              </a:rPr>
              <a:t>життя</a:t>
            </a:r>
            <a:r>
              <a:rPr lang="ru-RU" altLang="uk-UA" sz="1800" dirty="0">
                <a:solidFill>
                  <a:srgbClr val="002949"/>
                </a:solidFill>
              </a:rPr>
              <a:t> </a:t>
            </a:r>
            <a:r>
              <a:rPr lang="ru-RU" altLang="uk-UA" sz="1800" dirty="0" err="1">
                <a:solidFill>
                  <a:srgbClr val="002949"/>
                </a:solidFill>
              </a:rPr>
              <a:t>осіб</a:t>
            </a:r>
            <a:r>
              <a:rPr lang="ru-RU" altLang="uk-UA" sz="1800" dirty="0">
                <a:solidFill>
                  <a:srgbClr val="002949"/>
                </a:solidFill>
              </a:rPr>
              <a:t>, </a:t>
            </a:r>
            <a:r>
              <a:rPr lang="ru-RU" altLang="uk-UA" sz="1800" dirty="0" err="1">
                <a:solidFill>
                  <a:srgbClr val="002949"/>
                </a:solidFill>
              </a:rPr>
              <a:t>які</a:t>
            </a:r>
            <a:r>
              <a:rPr lang="ru-RU" altLang="uk-UA" sz="1800" dirty="0">
                <a:solidFill>
                  <a:srgbClr val="002949"/>
                </a:solidFill>
              </a:rPr>
              <a:t> </a:t>
            </a:r>
            <a:r>
              <a:rPr lang="ru-RU" altLang="uk-UA" sz="1800" dirty="0" err="1">
                <a:solidFill>
                  <a:srgbClr val="002949"/>
                </a:solidFill>
              </a:rPr>
              <a:t>беруть</a:t>
            </a:r>
            <a:r>
              <a:rPr lang="ru-RU" altLang="uk-UA" sz="1800" dirty="0">
                <a:solidFill>
                  <a:srgbClr val="002949"/>
                </a:solidFill>
              </a:rPr>
              <a:t> участь у </a:t>
            </a:r>
            <a:r>
              <a:rPr lang="ru-RU" altLang="uk-UA" sz="1800" dirty="0" err="1">
                <a:solidFill>
                  <a:srgbClr val="002949"/>
                </a:solidFill>
              </a:rPr>
              <a:t>розгляді</a:t>
            </a:r>
            <a:r>
              <a:rPr lang="ru-RU" altLang="uk-UA" sz="1800" dirty="0">
                <a:solidFill>
                  <a:srgbClr val="002949"/>
                </a:solidFill>
              </a:rPr>
              <a:t> </a:t>
            </a:r>
            <a:r>
              <a:rPr lang="ru-RU" altLang="uk-UA" sz="1800" dirty="0" err="1">
                <a:solidFill>
                  <a:srgbClr val="002949"/>
                </a:solidFill>
              </a:rPr>
              <a:t>дисциплінарної</a:t>
            </a:r>
            <a:r>
              <a:rPr lang="ru-RU" altLang="uk-UA" sz="1800" dirty="0">
                <a:solidFill>
                  <a:srgbClr val="002949"/>
                </a:solidFill>
              </a:rPr>
              <a:t> </a:t>
            </a:r>
            <a:r>
              <a:rPr lang="ru-RU" altLang="uk-UA" sz="1800" dirty="0" err="1">
                <a:solidFill>
                  <a:srgbClr val="002949"/>
                </a:solidFill>
              </a:rPr>
              <a:t>справи</a:t>
            </a:r>
            <a:r>
              <a:rPr lang="ru-RU" altLang="uk-UA" sz="18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У </a:t>
            </a:r>
            <a:r>
              <a:rPr lang="ru-RU" altLang="uk-UA" sz="1800" dirty="0" err="1">
                <a:solidFill>
                  <a:srgbClr val="002949"/>
                </a:solidFill>
              </a:rPr>
              <a:t>спеціальному</a:t>
            </a:r>
            <a:r>
              <a:rPr lang="ru-RU" altLang="uk-UA" sz="1800" dirty="0">
                <a:solidFill>
                  <a:srgbClr val="002949"/>
                </a:solidFill>
              </a:rPr>
              <a:t> </a:t>
            </a:r>
            <a:r>
              <a:rPr lang="ru-RU" altLang="uk-UA" sz="1800" dirty="0" err="1">
                <a:solidFill>
                  <a:srgbClr val="002949"/>
                </a:solidFill>
              </a:rPr>
              <a:t>приміщенні</a:t>
            </a:r>
            <a:r>
              <a:rPr lang="ru-RU" altLang="uk-UA" sz="1800" dirty="0">
                <a:solidFill>
                  <a:srgbClr val="002949"/>
                </a:solidFill>
              </a:rPr>
              <a:t> (</a:t>
            </a:r>
            <a:r>
              <a:rPr lang="ru-RU" altLang="uk-UA" sz="1800" dirty="0" err="1">
                <a:solidFill>
                  <a:srgbClr val="002949"/>
                </a:solidFill>
              </a:rPr>
              <a:t>нарадчій</a:t>
            </a:r>
            <a:r>
              <a:rPr lang="ru-RU" altLang="uk-UA" sz="1800" dirty="0">
                <a:solidFill>
                  <a:srgbClr val="002949"/>
                </a:solidFill>
              </a:rPr>
              <a:t> </a:t>
            </a:r>
            <a:r>
              <a:rPr lang="ru-RU" altLang="uk-UA" sz="1800" dirty="0" err="1">
                <a:solidFill>
                  <a:srgbClr val="002949"/>
                </a:solidFill>
              </a:rPr>
              <a:t>кімнаті</a:t>
            </a:r>
            <a:r>
              <a:rPr lang="ru-RU" altLang="uk-UA" sz="1800" dirty="0">
                <a:solidFill>
                  <a:srgbClr val="002949"/>
                </a:solidFill>
              </a:rPr>
              <a:t>) не </a:t>
            </a:r>
            <a:r>
              <a:rPr lang="ru-RU" altLang="uk-UA" sz="1800" dirty="0" err="1">
                <a:solidFill>
                  <a:srgbClr val="002949"/>
                </a:solidFill>
              </a:rPr>
              <a:t>можуть</a:t>
            </a:r>
            <a:r>
              <a:rPr lang="ru-RU" altLang="uk-UA" sz="1800" dirty="0">
                <a:solidFill>
                  <a:srgbClr val="002949"/>
                </a:solidFill>
              </a:rPr>
              <a:t> бути </a:t>
            </a:r>
            <a:r>
              <a:rPr lang="ru-RU" altLang="uk-UA" sz="1800" dirty="0" err="1">
                <a:solidFill>
                  <a:srgbClr val="002949"/>
                </a:solidFill>
              </a:rPr>
              <a:t>присутніми</a:t>
            </a:r>
            <a:r>
              <a:rPr lang="ru-RU" altLang="uk-UA" sz="1800" dirty="0">
                <a:solidFill>
                  <a:srgbClr val="002949"/>
                </a:solidFill>
              </a:rPr>
              <a:t> </a:t>
            </a:r>
            <a:r>
              <a:rPr lang="ru-RU" altLang="uk-UA" sz="1800" dirty="0" err="1">
                <a:solidFill>
                  <a:srgbClr val="002949"/>
                </a:solidFill>
              </a:rPr>
              <a:t>інші</a:t>
            </a:r>
            <a:r>
              <a:rPr lang="ru-RU" altLang="uk-UA" sz="1800" dirty="0">
                <a:solidFill>
                  <a:srgbClr val="002949"/>
                </a:solidFill>
              </a:rPr>
              <a:t> особи, </a:t>
            </a:r>
            <a:r>
              <a:rPr lang="ru-RU" altLang="uk-UA" sz="1800" dirty="0" err="1">
                <a:solidFill>
                  <a:srgbClr val="002949"/>
                </a:solidFill>
              </a:rPr>
              <a:t>крім</a:t>
            </a:r>
            <a:r>
              <a:rPr lang="ru-RU" altLang="uk-UA" sz="1800" dirty="0">
                <a:solidFill>
                  <a:srgbClr val="002949"/>
                </a:solidFill>
              </a:rPr>
              <a:t> </a:t>
            </a:r>
            <a:r>
              <a:rPr lang="ru-RU" altLang="uk-UA" sz="1800" dirty="0" err="1">
                <a:solidFill>
                  <a:srgbClr val="002949"/>
                </a:solidFill>
              </a:rPr>
              <a:t>членів</a:t>
            </a:r>
            <a:r>
              <a:rPr lang="ru-RU" altLang="uk-UA" sz="1800" dirty="0">
                <a:solidFill>
                  <a:srgbClr val="002949"/>
                </a:solidFill>
              </a:rPr>
              <a:t> </a:t>
            </a:r>
            <a:r>
              <a:rPr lang="ru-RU" altLang="uk-UA" sz="1800" dirty="0" err="1">
                <a:solidFill>
                  <a:srgbClr val="002949"/>
                </a:solidFill>
              </a:rPr>
              <a:t>Вищої</a:t>
            </a:r>
            <a:r>
              <a:rPr lang="ru-RU" altLang="uk-UA" sz="1800" dirty="0">
                <a:solidFill>
                  <a:srgbClr val="002949"/>
                </a:solidFill>
              </a:rPr>
              <a:t> ради </a:t>
            </a:r>
            <a:r>
              <a:rPr lang="ru-RU" altLang="uk-UA" sz="1800" dirty="0" err="1">
                <a:solidFill>
                  <a:srgbClr val="002949"/>
                </a:solidFill>
              </a:rPr>
              <a:t>правосуддя</a:t>
            </a:r>
            <a:r>
              <a:rPr lang="ru-RU" altLang="uk-UA" sz="1800" dirty="0">
                <a:solidFill>
                  <a:srgbClr val="002949"/>
                </a:solidFill>
              </a:rPr>
              <a:t>, </a:t>
            </a:r>
            <a:r>
              <a:rPr lang="ru-RU" altLang="uk-UA" sz="1800" dirty="0" err="1">
                <a:solidFill>
                  <a:srgbClr val="002949"/>
                </a:solidFill>
              </a:rPr>
              <a:t>які</a:t>
            </a:r>
            <a:r>
              <a:rPr lang="ru-RU" altLang="uk-UA" sz="1800" dirty="0">
                <a:solidFill>
                  <a:srgbClr val="002949"/>
                </a:solidFill>
              </a:rPr>
              <a:t> </a:t>
            </a:r>
            <a:r>
              <a:rPr lang="ru-RU" altLang="uk-UA" sz="1800" dirty="0" err="1">
                <a:solidFill>
                  <a:srgbClr val="002949"/>
                </a:solidFill>
              </a:rPr>
              <a:t>мають</a:t>
            </a:r>
            <a:r>
              <a:rPr lang="ru-RU" altLang="uk-UA" sz="1800" dirty="0">
                <a:solidFill>
                  <a:srgbClr val="002949"/>
                </a:solidFill>
              </a:rPr>
              <a:t> право голосу при </a:t>
            </a:r>
            <a:r>
              <a:rPr lang="ru-RU" altLang="uk-UA" sz="1800" dirty="0" err="1">
                <a:solidFill>
                  <a:srgbClr val="002949"/>
                </a:solidFill>
              </a:rPr>
              <a:t>ухваленні</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a:t>
            </a:r>
          </a:p>
        </p:txBody>
      </p:sp>
      <p:sp>
        <p:nvSpPr>
          <p:cNvPr id="6"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7"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a:t>
            </a:r>
            <a:r>
              <a:rPr lang="en-US" sz="1400" dirty="0">
                <a:solidFill>
                  <a:srgbClr val="002949"/>
                </a:solidFill>
              </a:rPr>
              <a:t>1</a:t>
            </a:r>
          </a:p>
        </p:txBody>
      </p:sp>
      <p:cxnSp>
        <p:nvCxnSpPr>
          <p:cNvPr id="8" name="Прямая соединительная линия 7"/>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63653548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6" y="1493166"/>
            <a:ext cx="11227668" cy="433965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5.20. До </a:t>
            </a:r>
            <a:r>
              <a:rPr lang="ru-RU" altLang="uk-UA" sz="1800" dirty="0" err="1">
                <a:solidFill>
                  <a:srgbClr val="002949"/>
                </a:solidFill>
              </a:rPr>
              <a:t>закінчення</a:t>
            </a:r>
            <a:r>
              <a:rPr lang="ru-RU" altLang="uk-UA" sz="1800" dirty="0">
                <a:solidFill>
                  <a:srgbClr val="002949"/>
                </a:solidFill>
              </a:rPr>
              <a:t> </a:t>
            </a:r>
            <a:r>
              <a:rPr lang="ru-RU" altLang="uk-UA" sz="1800" dirty="0" err="1">
                <a:solidFill>
                  <a:srgbClr val="002949"/>
                </a:solidFill>
              </a:rPr>
              <a:t>розгляду</a:t>
            </a:r>
            <a:r>
              <a:rPr lang="ru-RU" altLang="uk-UA" sz="1800" dirty="0">
                <a:solidFill>
                  <a:srgbClr val="002949"/>
                </a:solidFill>
              </a:rPr>
              <a:t> </a:t>
            </a:r>
            <a:r>
              <a:rPr lang="ru-RU" altLang="uk-UA" sz="1800" dirty="0" err="1">
                <a:solidFill>
                  <a:srgbClr val="002949"/>
                </a:solidFill>
              </a:rPr>
              <a:t>справи</a:t>
            </a:r>
            <a:r>
              <a:rPr lang="ru-RU" altLang="uk-UA" sz="1800" dirty="0">
                <a:solidFill>
                  <a:srgbClr val="002949"/>
                </a:solidFill>
              </a:rPr>
              <a:t> (</a:t>
            </a:r>
            <a:r>
              <a:rPr lang="ru-RU" altLang="uk-UA" sz="1800" dirty="0" err="1">
                <a:solidFill>
                  <a:srgbClr val="002949"/>
                </a:solidFill>
              </a:rPr>
              <a:t>питання</a:t>
            </a:r>
            <a:r>
              <a:rPr lang="ru-RU" altLang="uk-UA" sz="1800" dirty="0">
                <a:solidFill>
                  <a:srgbClr val="002949"/>
                </a:solidFill>
              </a:rPr>
              <a:t> порядку денного) </a:t>
            </a:r>
            <a:r>
              <a:rPr lang="ru-RU" altLang="uk-UA" sz="1800" dirty="0" err="1">
                <a:solidFill>
                  <a:srgbClr val="002949"/>
                </a:solidFill>
              </a:rPr>
              <a:t>головуючий</a:t>
            </a:r>
            <a:r>
              <a:rPr lang="ru-RU" altLang="uk-UA" sz="1800" dirty="0">
                <a:solidFill>
                  <a:srgbClr val="002949"/>
                </a:solidFill>
              </a:rPr>
              <a:t> на </a:t>
            </a:r>
            <a:r>
              <a:rPr lang="ru-RU" altLang="uk-UA" sz="1800" dirty="0" err="1">
                <a:solidFill>
                  <a:srgbClr val="002949"/>
                </a:solidFill>
              </a:rPr>
              <a:t>засіданні</a:t>
            </a:r>
            <a:r>
              <a:rPr lang="ru-RU" altLang="uk-UA" sz="1800" dirty="0">
                <a:solidFill>
                  <a:srgbClr val="002949"/>
                </a:solidFill>
              </a:rPr>
              <a:t> </a:t>
            </a:r>
            <a:r>
              <a:rPr lang="ru-RU" altLang="uk-UA" sz="1800" dirty="0" err="1">
                <a:solidFill>
                  <a:srgbClr val="002949"/>
                </a:solidFill>
              </a:rPr>
              <a:t>пропонує</a:t>
            </a:r>
            <a:r>
              <a:rPr lang="ru-RU" altLang="uk-UA" sz="1800" dirty="0">
                <a:solidFill>
                  <a:srgbClr val="002949"/>
                </a:solidFill>
              </a:rPr>
              <a:t> </a:t>
            </a:r>
            <a:r>
              <a:rPr lang="ru-RU" altLang="uk-UA" sz="1800" dirty="0" err="1">
                <a:solidFill>
                  <a:srgbClr val="002949"/>
                </a:solidFill>
              </a:rPr>
              <a:t>обговорити</a:t>
            </a:r>
            <a:r>
              <a:rPr lang="ru-RU" altLang="uk-UA" sz="1800" dirty="0">
                <a:solidFill>
                  <a:srgbClr val="002949"/>
                </a:solidFill>
              </a:rPr>
              <a:t> справу (</a:t>
            </a:r>
            <a:r>
              <a:rPr lang="ru-RU" altLang="uk-UA" sz="1800" dirty="0" err="1">
                <a:solidFill>
                  <a:srgbClr val="002949"/>
                </a:solidFill>
              </a:rPr>
              <a:t>питання</a:t>
            </a:r>
            <a:r>
              <a:rPr lang="ru-RU" altLang="uk-UA" sz="1800" dirty="0">
                <a:solidFill>
                  <a:srgbClr val="002949"/>
                </a:solidFill>
              </a:rPr>
              <a:t> порядку денного) на </a:t>
            </a:r>
            <a:r>
              <a:rPr lang="ru-RU" altLang="uk-UA" sz="1800" dirty="0" err="1">
                <a:solidFill>
                  <a:srgbClr val="002949"/>
                </a:solidFill>
              </a:rPr>
              <a:t>місці</a:t>
            </a:r>
            <a:r>
              <a:rPr lang="ru-RU" altLang="uk-UA" sz="1800" dirty="0">
                <a:solidFill>
                  <a:srgbClr val="002949"/>
                </a:solidFill>
              </a:rPr>
              <a:t> </a:t>
            </a:r>
            <a:r>
              <a:rPr lang="ru-RU" altLang="uk-UA" sz="1800" dirty="0" err="1">
                <a:solidFill>
                  <a:srgbClr val="002949"/>
                </a:solidFill>
              </a:rPr>
              <a:t>або</a:t>
            </a:r>
            <a:r>
              <a:rPr lang="ru-RU" altLang="uk-UA" sz="1800" dirty="0">
                <a:solidFill>
                  <a:srgbClr val="002949"/>
                </a:solidFill>
              </a:rPr>
              <a:t> у </a:t>
            </a:r>
            <a:r>
              <a:rPr lang="ru-RU" altLang="uk-UA" sz="1800" dirty="0" err="1">
                <a:solidFill>
                  <a:srgbClr val="002949"/>
                </a:solidFill>
              </a:rPr>
              <a:t>нарадчій</a:t>
            </a:r>
            <a:r>
              <a:rPr lang="ru-RU" altLang="uk-UA" sz="1800" dirty="0">
                <a:solidFill>
                  <a:srgbClr val="002949"/>
                </a:solidFill>
              </a:rPr>
              <a:t> </a:t>
            </a:r>
            <a:r>
              <a:rPr lang="ru-RU" altLang="uk-UA" sz="1800" dirty="0" err="1">
                <a:solidFill>
                  <a:srgbClr val="002949"/>
                </a:solidFill>
              </a:rPr>
              <a:t>кімнаті</a:t>
            </a:r>
            <a:r>
              <a:rPr lang="ru-RU" altLang="uk-UA" sz="1800" dirty="0">
                <a:solidFill>
                  <a:srgbClr val="002949"/>
                </a:solidFill>
              </a:rPr>
              <a:t>, а </a:t>
            </a:r>
            <a:r>
              <a:rPr lang="ru-RU" altLang="uk-UA" sz="1800" b="1" dirty="0">
                <a:solidFill>
                  <a:srgbClr val="002949"/>
                </a:solidFill>
              </a:rPr>
              <a:t>за </a:t>
            </a:r>
            <a:r>
              <a:rPr lang="ru-RU" altLang="uk-UA" sz="1800" b="1" dirty="0" err="1">
                <a:solidFill>
                  <a:srgbClr val="002949"/>
                </a:solidFill>
              </a:rPr>
              <a:t>наполяганням</a:t>
            </a:r>
            <a:r>
              <a:rPr lang="ru-RU" altLang="uk-UA" sz="1800" b="1" dirty="0">
                <a:solidFill>
                  <a:srgbClr val="002949"/>
                </a:solidFill>
              </a:rPr>
              <a:t> </a:t>
            </a:r>
            <a:r>
              <a:rPr lang="ru-RU" altLang="uk-UA" sz="1800" b="1" dirty="0" err="1">
                <a:solidFill>
                  <a:srgbClr val="002949"/>
                </a:solidFill>
              </a:rPr>
              <a:t>хоча</a:t>
            </a:r>
            <a:r>
              <a:rPr lang="ru-RU" altLang="uk-UA" sz="1800" b="1" dirty="0">
                <a:solidFill>
                  <a:srgbClr val="002949"/>
                </a:solidFill>
              </a:rPr>
              <a:t> б одного </a:t>
            </a:r>
            <a:r>
              <a:rPr lang="ru-RU" altLang="uk-UA" sz="1800" b="1" dirty="0" err="1">
                <a:solidFill>
                  <a:srgbClr val="002949"/>
                </a:solidFill>
              </a:rPr>
              <a:t>із</a:t>
            </a:r>
            <a:r>
              <a:rPr lang="ru-RU" altLang="uk-UA" sz="1800" b="1" dirty="0">
                <a:solidFill>
                  <a:srgbClr val="002949"/>
                </a:solidFill>
              </a:rPr>
              <a:t> </a:t>
            </a:r>
            <a:r>
              <a:rPr lang="ru-RU" altLang="uk-UA" sz="1800" b="1" dirty="0" err="1">
                <a:solidFill>
                  <a:srgbClr val="002949"/>
                </a:solidFill>
              </a:rPr>
              <a:t>членів</a:t>
            </a:r>
            <a:r>
              <a:rPr lang="ru-RU" altLang="uk-UA" sz="1800" b="1" dirty="0">
                <a:solidFill>
                  <a:srgbClr val="002949"/>
                </a:solidFill>
              </a:rPr>
              <a:t> Ради - у </a:t>
            </a:r>
            <a:r>
              <a:rPr lang="ru-RU" altLang="uk-UA" sz="1800" b="1" dirty="0" err="1">
                <a:solidFill>
                  <a:srgbClr val="002949"/>
                </a:solidFill>
              </a:rPr>
              <a:t>нарадчій</a:t>
            </a:r>
            <a:r>
              <a:rPr lang="ru-RU" altLang="uk-UA" sz="1800" b="1" dirty="0">
                <a:solidFill>
                  <a:srgbClr val="002949"/>
                </a:solidFill>
              </a:rPr>
              <a:t> </a:t>
            </a:r>
            <a:r>
              <a:rPr lang="ru-RU" altLang="uk-UA" sz="1800" b="1" dirty="0" err="1">
                <a:solidFill>
                  <a:srgbClr val="002949"/>
                </a:solidFill>
              </a:rPr>
              <a:t>кімнаті</a:t>
            </a:r>
            <a:r>
              <a:rPr lang="ru-RU" altLang="uk-UA" sz="1800" dirty="0">
                <a:solidFill>
                  <a:srgbClr val="002949"/>
                </a:solidFill>
              </a:rPr>
              <a:t>.</a:t>
            </a:r>
          </a:p>
          <a:p>
            <a:pPr algn="just">
              <a:lnSpc>
                <a:spcPct val="100000"/>
              </a:lnSpc>
              <a:spcBef>
                <a:spcPct val="0"/>
              </a:spcBef>
              <a:spcAft>
                <a:spcPts val="1200"/>
              </a:spcAft>
              <a:buFont typeface="Arial" panose="020B0604020202020204" pitchFamily="34" charset="0"/>
              <a:buNone/>
            </a:pPr>
            <a:endParaRPr lang="ru-RU" altLang="uk-UA" sz="1800"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6.1. На </a:t>
            </a:r>
            <a:r>
              <a:rPr lang="ru-RU" altLang="uk-UA" sz="1800" dirty="0" err="1">
                <a:solidFill>
                  <a:srgbClr val="002949"/>
                </a:solidFill>
              </a:rPr>
              <a:t>засіданнях</a:t>
            </a:r>
            <a:r>
              <a:rPr lang="ru-RU" altLang="uk-UA" sz="1800" dirty="0">
                <a:solidFill>
                  <a:srgbClr val="002949"/>
                </a:solidFill>
              </a:rPr>
              <a:t> Ради, </a:t>
            </a:r>
            <a:r>
              <a:rPr lang="ru-RU" altLang="uk-UA" sz="1800" dirty="0" err="1">
                <a:solidFill>
                  <a:srgbClr val="002949"/>
                </a:solidFill>
              </a:rPr>
              <a:t>Дисциплінарних</a:t>
            </a:r>
            <a:r>
              <a:rPr lang="ru-RU" altLang="uk-UA" sz="1800" dirty="0">
                <a:solidFill>
                  <a:srgbClr val="002949"/>
                </a:solidFill>
              </a:rPr>
              <a:t> палат </a:t>
            </a:r>
            <a:r>
              <a:rPr lang="ru-RU" altLang="uk-UA" sz="1800" dirty="0" err="1">
                <a:solidFill>
                  <a:srgbClr val="002949"/>
                </a:solidFill>
              </a:rPr>
              <a:t>ведуться</a:t>
            </a:r>
            <a:r>
              <a:rPr lang="ru-RU" altLang="uk-UA" sz="1800" dirty="0">
                <a:solidFill>
                  <a:srgbClr val="002949"/>
                </a:solidFill>
              </a:rPr>
              <a:t> </a:t>
            </a:r>
            <a:r>
              <a:rPr lang="ru-RU" altLang="uk-UA" sz="1800" dirty="0" err="1">
                <a:solidFill>
                  <a:srgbClr val="002949"/>
                </a:solidFill>
              </a:rPr>
              <a:t>протоколи</a:t>
            </a:r>
            <a:r>
              <a:rPr lang="ru-RU" altLang="uk-UA" sz="1800" dirty="0">
                <a:solidFill>
                  <a:srgbClr val="002949"/>
                </a:solidFill>
              </a:rPr>
              <a:t> та </a:t>
            </a:r>
            <a:r>
              <a:rPr lang="ru-RU" altLang="uk-UA" sz="1800" dirty="0" err="1">
                <a:solidFill>
                  <a:srgbClr val="002949"/>
                </a:solidFill>
              </a:rPr>
              <a:t>здійснюється</a:t>
            </a:r>
            <a:r>
              <a:rPr lang="ru-RU" altLang="uk-UA" sz="1800" dirty="0">
                <a:solidFill>
                  <a:srgbClr val="002949"/>
                </a:solidFill>
              </a:rPr>
              <a:t> </a:t>
            </a:r>
            <a:r>
              <a:rPr lang="ru-RU" altLang="uk-UA" sz="1800" dirty="0" err="1">
                <a:solidFill>
                  <a:srgbClr val="002949"/>
                </a:solidFill>
              </a:rPr>
              <a:t>повне</a:t>
            </a:r>
            <a:r>
              <a:rPr lang="ru-RU" altLang="uk-UA" sz="1800" dirty="0">
                <a:solidFill>
                  <a:srgbClr val="002949"/>
                </a:solidFill>
              </a:rPr>
              <a:t> </a:t>
            </a:r>
            <a:r>
              <a:rPr lang="ru-RU" altLang="uk-UA" sz="1800" dirty="0" err="1">
                <a:solidFill>
                  <a:srgbClr val="002949"/>
                </a:solidFill>
              </a:rPr>
              <a:t>фіксування</a:t>
            </a:r>
            <a:r>
              <a:rPr lang="ru-RU" altLang="uk-UA" sz="1800" dirty="0">
                <a:solidFill>
                  <a:srgbClr val="002949"/>
                </a:solidFill>
              </a:rPr>
              <a:t> </a:t>
            </a:r>
            <a:r>
              <a:rPr lang="ru-RU" altLang="uk-UA" sz="1800" dirty="0" err="1">
                <a:solidFill>
                  <a:srgbClr val="002949"/>
                </a:solidFill>
              </a:rPr>
              <a:t>технічними</a:t>
            </a:r>
            <a:r>
              <a:rPr lang="ru-RU" altLang="uk-UA" sz="1800" dirty="0">
                <a:solidFill>
                  <a:srgbClr val="002949"/>
                </a:solidFill>
              </a:rPr>
              <a:t> </a:t>
            </a:r>
            <a:r>
              <a:rPr lang="ru-RU" altLang="uk-UA" sz="1800" dirty="0" err="1">
                <a:solidFill>
                  <a:srgbClr val="002949"/>
                </a:solidFill>
              </a:rPr>
              <a:t>засобами</a:t>
            </a:r>
            <a:r>
              <a:rPr lang="ru-RU" altLang="uk-UA" sz="1800" dirty="0">
                <a:solidFill>
                  <a:srgbClr val="002949"/>
                </a:solidFill>
              </a:rPr>
              <a:t>, за </a:t>
            </a:r>
            <a:r>
              <a:rPr lang="ru-RU" altLang="uk-UA" sz="1800" dirty="0" err="1">
                <a:solidFill>
                  <a:srgbClr val="002949"/>
                </a:solidFill>
              </a:rPr>
              <a:t>винятком</a:t>
            </a:r>
            <a:r>
              <a:rPr lang="ru-RU" altLang="uk-UA" sz="1800" dirty="0">
                <a:solidFill>
                  <a:srgbClr val="002949"/>
                </a:solidFill>
              </a:rPr>
              <a:t> </a:t>
            </a:r>
            <a:r>
              <a:rPr lang="ru-RU" altLang="uk-UA" sz="1800" dirty="0" err="1">
                <a:solidFill>
                  <a:srgbClr val="002949"/>
                </a:solidFill>
              </a:rPr>
              <a:t>тієї</a:t>
            </a:r>
            <a:r>
              <a:rPr lang="ru-RU" altLang="uk-UA" sz="1800" dirty="0">
                <a:solidFill>
                  <a:srgbClr val="002949"/>
                </a:solidFill>
              </a:rPr>
              <a:t> </a:t>
            </a:r>
            <a:r>
              <a:rPr lang="ru-RU" altLang="uk-UA" sz="1800" dirty="0" err="1">
                <a:solidFill>
                  <a:srgbClr val="002949"/>
                </a:solidFill>
              </a:rPr>
              <a:t>частини</a:t>
            </a:r>
            <a:r>
              <a:rPr lang="ru-RU" altLang="uk-UA" sz="1800" dirty="0">
                <a:solidFill>
                  <a:srgbClr val="002949"/>
                </a:solidFill>
              </a:rPr>
              <a:t> </a:t>
            </a:r>
            <a:r>
              <a:rPr lang="ru-RU" altLang="uk-UA" sz="1800" dirty="0" err="1">
                <a:solidFill>
                  <a:srgbClr val="002949"/>
                </a:solidFill>
              </a:rPr>
              <a:t>засідання</a:t>
            </a:r>
            <a:r>
              <a:rPr lang="ru-RU" altLang="uk-UA" sz="1800" dirty="0">
                <a:solidFill>
                  <a:srgbClr val="002949"/>
                </a:solidFill>
              </a:rPr>
              <a:t>, </a:t>
            </a:r>
            <a:r>
              <a:rPr lang="ru-RU" altLang="uk-UA" sz="1800" dirty="0" err="1">
                <a:solidFill>
                  <a:srgbClr val="002949"/>
                </a:solidFill>
              </a:rPr>
              <a:t>що</a:t>
            </a:r>
            <a:r>
              <a:rPr lang="ru-RU" altLang="uk-UA" sz="1800" dirty="0">
                <a:solidFill>
                  <a:srgbClr val="002949"/>
                </a:solidFill>
              </a:rPr>
              <a:t> проводиться у </a:t>
            </a:r>
            <a:r>
              <a:rPr lang="ru-RU" altLang="uk-UA" sz="1800" dirty="0" err="1">
                <a:solidFill>
                  <a:srgbClr val="002949"/>
                </a:solidFill>
              </a:rPr>
              <a:t>нарадчій</a:t>
            </a:r>
            <a:r>
              <a:rPr lang="ru-RU" altLang="uk-UA" sz="1800" dirty="0">
                <a:solidFill>
                  <a:srgbClr val="002949"/>
                </a:solidFill>
              </a:rPr>
              <a:t> </a:t>
            </a:r>
            <a:r>
              <a:rPr lang="ru-RU" altLang="uk-UA" sz="1800" dirty="0" err="1">
                <a:solidFill>
                  <a:srgbClr val="002949"/>
                </a:solidFill>
              </a:rPr>
              <a:t>кімнаті</a:t>
            </a:r>
            <a:r>
              <a:rPr lang="ru-RU" altLang="uk-UA" sz="1800" dirty="0">
                <a:solidFill>
                  <a:srgbClr val="002949"/>
                </a:solidFill>
              </a:rPr>
              <a:t>.</a:t>
            </a:r>
          </a:p>
          <a:p>
            <a:pPr algn="just">
              <a:lnSpc>
                <a:spcPct val="100000"/>
              </a:lnSpc>
              <a:spcBef>
                <a:spcPct val="0"/>
              </a:spcBef>
              <a:spcAft>
                <a:spcPts val="1200"/>
              </a:spcAft>
              <a:buFont typeface="Arial" panose="020B0604020202020204" pitchFamily="34" charset="0"/>
              <a:buNone/>
            </a:pPr>
            <a:endParaRPr lang="ru-RU" altLang="uk-UA" sz="1800"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6.3. Заступник </a:t>
            </a:r>
            <a:r>
              <a:rPr lang="ru-RU" altLang="uk-UA" sz="1800" dirty="0" err="1">
                <a:solidFill>
                  <a:srgbClr val="002949"/>
                </a:solidFill>
              </a:rPr>
              <a:t>Голови</a:t>
            </a:r>
            <a:r>
              <a:rPr lang="ru-RU" altLang="uk-UA" sz="1800" dirty="0">
                <a:solidFill>
                  <a:srgbClr val="002949"/>
                </a:solidFill>
              </a:rPr>
              <a:t> Ради </a:t>
            </a:r>
            <a:r>
              <a:rPr lang="ru-RU" altLang="uk-UA" sz="1800" dirty="0" err="1">
                <a:solidFill>
                  <a:srgbClr val="002949"/>
                </a:solidFill>
              </a:rPr>
              <a:t>або</a:t>
            </a:r>
            <a:r>
              <a:rPr lang="ru-RU" altLang="uk-UA" sz="1800" dirty="0">
                <a:solidFill>
                  <a:srgbClr val="002949"/>
                </a:solidFill>
              </a:rPr>
              <a:t> </a:t>
            </a:r>
            <a:r>
              <a:rPr lang="ru-RU" altLang="uk-UA" sz="1800" dirty="0" err="1">
                <a:solidFill>
                  <a:srgbClr val="002949"/>
                </a:solidFill>
              </a:rPr>
              <a:t>інший</a:t>
            </a:r>
            <a:r>
              <a:rPr lang="ru-RU" altLang="uk-UA" sz="1800" dirty="0">
                <a:solidFill>
                  <a:srgbClr val="002949"/>
                </a:solidFill>
              </a:rPr>
              <a:t> член Ради за </a:t>
            </a:r>
            <a:r>
              <a:rPr lang="ru-RU" altLang="uk-UA" sz="1800" dirty="0" err="1">
                <a:solidFill>
                  <a:srgbClr val="002949"/>
                </a:solidFill>
              </a:rPr>
              <a:t>дорученням</a:t>
            </a:r>
            <a:r>
              <a:rPr lang="ru-RU" altLang="uk-UA" sz="1800" dirty="0">
                <a:solidFill>
                  <a:srgbClr val="002949"/>
                </a:solidFill>
              </a:rPr>
              <a:t> </a:t>
            </a:r>
            <a:r>
              <a:rPr lang="ru-RU" altLang="uk-UA" sz="1800" dirty="0" err="1">
                <a:solidFill>
                  <a:srgbClr val="002949"/>
                </a:solidFill>
              </a:rPr>
              <a:t>головуючого</a:t>
            </a:r>
            <a:r>
              <a:rPr lang="ru-RU" altLang="uk-UA" sz="1800" dirty="0">
                <a:solidFill>
                  <a:srgbClr val="002949"/>
                </a:solidFill>
              </a:rPr>
              <a:t> на </a:t>
            </a:r>
            <a:r>
              <a:rPr lang="ru-RU" altLang="uk-UA" sz="1800" dirty="0" err="1">
                <a:solidFill>
                  <a:srgbClr val="002949"/>
                </a:solidFill>
              </a:rPr>
              <a:t>засіданні</a:t>
            </a:r>
            <a:r>
              <a:rPr lang="ru-RU" altLang="uk-UA" sz="1800" dirty="0">
                <a:solidFill>
                  <a:srgbClr val="002949"/>
                </a:solidFill>
              </a:rPr>
              <a:t> </a:t>
            </a:r>
            <a:r>
              <a:rPr lang="ru-RU" altLang="uk-UA" sz="1800" dirty="0" err="1">
                <a:solidFill>
                  <a:srgbClr val="002949"/>
                </a:solidFill>
              </a:rPr>
              <a:t>письмово</a:t>
            </a:r>
            <a:r>
              <a:rPr lang="ru-RU" altLang="uk-UA" sz="1800" dirty="0">
                <a:solidFill>
                  <a:srgbClr val="002949"/>
                </a:solidFill>
              </a:rPr>
              <a:t> </a:t>
            </a:r>
            <a:r>
              <a:rPr lang="ru-RU" altLang="uk-UA" sz="1800" dirty="0" err="1">
                <a:solidFill>
                  <a:srgbClr val="002949"/>
                </a:solidFill>
              </a:rPr>
              <a:t>фіксує</a:t>
            </a:r>
            <a:r>
              <a:rPr lang="ru-RU" altLang="uk-UA" sz="1800" dirty="0">
                <a:solidFill>
                  <a:srgbClr val="002949"/>
                </a:solidFill>
              </a:rPr>
              <a:t> </a:t>
            </a:r>
            <a:r>
              <a:rPr lang="ru-RU" altLang="uk-UA" sz="1800" dirty="0" err="1">
                <a:solidFill>
                  <a:srgbClr val="002949"/>
                </a:solidFill>
              </a:rPr>
              <a:t>результати</a:t>
            </a:r>
            <a:r>
              <a:rPr lang="ru-RU" altLang="uk-UA" sz="1800" dirty="0">
                <a:solidFill>
                  <a:srgbClr val="002949"/>
                </a:solidFill>
              </a:rPr>
              <a:t> </a:t>
            </a:r>
            <a:r>
              <a:rPr lang="ru-RU" altLang="uk-UA" sz="1800" dirty="0" err="1">
                <a:solidFill>
                  <a:srgbClr val="002949"/>
                </a:solidFill>
              </a:rPr>
              <a:t>голосування</a:t>
            </a:r>
            <a:r>
              <a:rPr lang="ru-RU" altLang="uk-UA" sz="1800" dirty="0">
                <a:solidFill>
                  <a:srgbClr val="002949"/>
                </a:solidFill>
              </a:rPr>
              <a:t> </a:t>
            </a:r>
            <a:r>
              <a:rPr lang="ru-RU" altLang="uk-UA" sz="1800" dirty="0" err="1">
                <a:solidFill>
                  <a:srgbClr val="002949"/>
                </a:solidFill>
              </a:rPr>
              <a:t>під</a:t>
            </a:r>
            <a:r>
              <a:rPr lang="ru-RU" altLang="uk-UA" sz="1800" dirty="0">
                <a:solidFill>
                  <a:srgbClr val="002949"/>
                </a:solidFill>
              </a:rPr>
              <a:t> час </a:t>
            </a:r>
            <a:r>
              <a:rPr lang="ru-RU" altLang="uk-UA" sz="1800" dirty="0" err="1">
                <a:solidFill>
                  <a:srgbClr val="002949"/>
                </a:solidFill>
              </a:rPr>
              <a:t>прийняття</a:t>
            </a:r>
            <a:r>
              <a:rPr lang="ru-RU" altLang="uk-UA" sz="1800" dirty="0">
                <a:solidFill>
                  <a:srgbClr val="002949"/>
                </a:solidFill>
              </a:rPr>
              <a:t> </a:t>
            </a:r>
            <a:r>
              <a:rPr lang="ru-RU" altLang="uk-UA" sz="1800" dirty="0" err="1">
                <a:solidFill>
                  <a:srgbClr val="002949"/>
                </a:solidFill>
              </a:rPr>
              <a:t>рішень</a:t>
            </a:r>
            <a:r>
              <a:rPr lang="ru-RU" altLang="uk-UA" sz="1800" dirty="0">
                <a:solidFill>
                  <a:srgbClr val="002949"/>
                </a:solidFill>
              </a:rPr>
              <a:t> Радою у </a:t>
            </a:r>
            <a:r>
              <a:rPr lang="ru-RU" altLang="uk-UA" sz="1800" dirty="0" err="1">
                <a:solidFill>
                  <a:srgbClr val="002949"/>
                </a:solidFill>
              </a:rPr>
              <a:t>нарадчій</a:t>
            </a:r>
            <a:r>
              <a:rPr lang="ru-RU" altLang="uk-UA" sz="1800" dirty="0">
                <a:solidFill>
                  <a:srgbClr val="002949"/>
                </a:solidFill>
              </a:rPr>
              <a:t> </a:t>
            </a:r>
            <a:r>
              <a:rPr lang="ru-RU" altLang="uk-UA" sz="1800" dirty="0" err="1">
                <a:solidFill>
                  <a:srgbClr val="002949"/>
                </a:solidFill>
              </a:rPr>
              <a:t>кімнаті</a:t>
            </a:r>
            <a:r>
              <a:rPr lang="ru-RU" altLang="uk-UA" sz="1800" dirty="0">
                <a:solidFill>
                  <a:srgbClr val="002949"/>
                </a:solidFill>
              </a:rPr>
              <a:t> у </a:t>
            </a:r>
            <a:r>
              <a:rPr lang="ru-RU" altLang="uk-UA" sz="1800" dirty="0" err="1">
                <a:solidFill>
                  <a:srgbClr val="002949"/>
                </a:solidFill>
              </a:rPr>
              <a:t>випадках</a:t>
            </a:r>
            <a:r>
              <a:rPr lang="ru-RU" altLang="uk-UA" sz="1800" dirty="0">
                <a:solidFill>
                  <a:srgbClr val="002949"/>
                </a:solidFill>
              </a:rPr>
              <a:t>, </a:t>
            </a:r>
            <a:r>
              <a:rPr lang="ru-RU" altLang="uk-UA" sz="1800" dirty="0" err="1">
                <a:solidFill>
                  <a:srgbClr val="002949"/>
                </a:solidFill>
              </a:rPr>
              <a:t>визначених</a:t>
            </a:r>
            <a:r>
              <a:rPr lang="ru-RU" altLang="uk-UA" sz="1800" dirty="0">
                <a:solidFill>
                  <a:srgbClr val="002949"/>
                </a:solidFill>
              </a:rPr>
              <a:t> Законом та </a:t>
            </a:r>
            <a:r>
              <a:rPr lang="ru-RU" altLang="uk-UA" sz="1800" dirty="0" err="1">
                <a:solidFill>
                  <a:srgbClr val="002949"/>
                </a:solidFill>
              </a:rPr>
              <a:t>цим</a:t>
            </a:r>
            <a:r>
              <a:rPr lang="ru-RU" altLang="uk-UA" sz="1800" dirty="0">
                <a:solidFill>
                  <a:srgbClr val="002949"/>
                </a:solidFill>
              </a:rPr>
              <a:t> Регламентом, та </a:t>
            </a:r>
            <a:r>
              <a:rPr lang="ru-RU" altLang="uk-UA" sz="1800" dirty="0" err="1">
                <a:solidFill>
                  <a:srgbClr val="002949"/>
                </a:solidFill>
              </a:rPr>
              <a:t>надає</a:t>
            </a:r>
            <a:r>
              <a:rPr lang="ru-RU" altLang="uk-UA" sz="1800" dirty="0">
                <a:solidFill>
                  <a:srgbClr val="002949"/>
                </a:solidFill>
              </a:rPr>
              <a:t> </a:t>
            </a:r>
            <a:r>
              <a:rPr lang="ru-RU" altLang="uk-UA" sz="1800" dirty="0" err="1">
                <a:solidFill>
                  <a:srgbClr val="002949"/>
                </a:solidFill>
              </a:rPr>
              <a:t>їх</a:t>
            </a:r>
            <a:r>
              <a:rPr lang="ru-RU" altLang="uk-UA" sz="1800" dirty="0">
                <a:solidFill>
                  <a:srgbClr val="002949"/>
                </a:solidFill>
              </a:rPr>
              <a:t> за </a:t>
            </a:r>
            <a:r>
              <a:rPr lang="ru-RU" altLang="uk-UA" sz="1800" dirty="0" err="1">
                <a:solidFill>
                  <a:srgbClr val="002949"/>
                </a:solidFill>
              </a:rPr>
              <a:t>своїм</a:t>
            </a:r>
            <a:r>
              <a:rPr lang="ru-RU" altLang="uk-UA" sz="1800" dirty="0">
                <a:solidFill>
                  <a:srgbClr val="002949"/>
                </a:solidFill>
              </a:rPr>
              <a:t> </a:t>
            </a:r>
            <a:r>
              <a:rPr lang="ru-RU" altLang="uk-UA" sz="1800" dirty="0" err="1">
                <a:solidFill>
                  <a:srgbClr val="002949"/>
                </a:solidFill>
              </a:rPr>
              <a:t>підписом</a:t>
            </a:r>
            <a:r>
              <a:rPr lang="ru-RU" altLang="uk-UA" sz="1800" dirty="0">
                <a:solidFill>
                  <a:srgbClr val="002949"/>
                </a:solidFill>
              </a:rPr>
              <a:t> секретарю </a:t>
            </a:r>
            <a:r>
              <a:rPr lang="ru-RU" altLang="uk-UA" sz="1800" dirty="0" err="1">
                <a:solidFill>
                  <a:srgbClr val="002949"/>
                </a:solidFill>
              </a:rPr>
              <a:t>засідання</a:t>
            </a:r>
            <a:r>
              <a:rPr lang="ru-RU" altLang="uk-UA" sz="1800" dirty="0">
                <a:solidFill>
                  <a:srgbClr val="002949"/>
                </a:solidFill>
              </a:rPr>
              <a:t> для </a:t>
            </a:r>
            <a:r>
              <a:rPr lang="ru-RU" altLang="uk-UA" sz="1800" dirty="0" err="1">
                <a:solidFill>
                  <a:srgbClr val="002949"/>
                </a:solidFill>
              </a:rPr>
              <a:t>занесення</a:t>
            </a:r>
            <a:r>
              <a:rPr lang="ru-RU" altLang="uk-UA" sz="1800" dirty="0">
                <a:solidFill>
                  <a:srgbClr val="002949"/>
                </a:solidFill>
              </a:rPr>
              <a:t> до протоколу </a:t>
            </a:r>
            <a:r>
              <a:rPr lang="ru-RU" altLang="uk-UA" sz="1800" dirty="0" err="1">
                <a:solidFill>
                  <a:srgbClr val="002949"/>
                </a:solidFill>
              </a:rPr>
              <a:t>засідання</a:t>
            </a:r>
            <a:r>
              <a:rPr lang="ru-RU" altLang="uk-UA" sz="1800" dirty="0">
                <a:solidFill>
                  <a:srgbClr val="002949"/>
                </a:solidFill>
              </a:rPr>
              <a:t>.</a:t>
            </a:r>
          </a:p>
          <a:p>
            <a:pPr algn="just">
              <a:lnSpc>
                <a:spcPct val="100000"/>
              </a:lnSpc>
              <a:spcBef>
                <a:spcPct val="0"/>
              </a:spcBef>
              <a:spcAft>
                <a:spcPts val="1200"/>
              </a:spcAft>
              <a:buFont typeface="Arial" panose="020B0604020202020204" pitchFamily="34" charset="0"/>
              <a:buNone/>
            </a:pPr>
            <a:endParaRPr lang="ru-RU" altLang="uk-UA" sz="1800"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12.36. </a:t>
            </a:r>
            <a:r>
              <a:rPr lang="ru-RU" altLang="uk-UA" sz="1800" b="1" dirty="0" err="1">
                <a:solidFill>
                  <a:srgbClr val="002949"/>
                </a:solidFill>
              </a:rPr>
              <a:t>Доповідач</a:t>
            </a:r>
            <a:r>
              <a:rPr lang="ru-RU" altLang="uk-UA" sz="1800" b="1" dirty="0">
                <a:solidFill>
                  <a:srgbClr val="002949"/>
                </a:solidFill>
              </a:rPr>
              <a:t> не </a:t>
            </a:r>
            <a:r>
              <a:rPr lang="ru-RU" altLang="uk-UA" sz="1800" b="1" dirty="0" err="1">
                <a:solidFill>
                  <a:srgbClr val="002949"/>
                </a:solidFill>
              </a:rPr>
              <a:t>бере</a:t>
            </a:r>
            <a:r>
              <a:rPr lang="ru-RU" altLang="uk-UA" sz="1800" b="1" dirty="0">
                <a:solidFill>
                  <a:srgbClr val="002949"/>
                </a:solidFill>
              </a:rPr>
              <a:t> </a:t>
            </a:r>
            <a:r>
              <a:rPr lang="ru-RU" altLang="uk-UA" sz="1800" b="1" dirty="0" err="1">
                <a:solidFill>
                  <a:srgbClr val="002949"/>
                </a:solidFill>
              </a:rPr>
              <a:t>участі</a:t>
            </a:r>
            <a:r>
              <a:rPr lang="ru-RU" altLang="uk-UA" sz="1800" b="1" dirty="0">
                <a:solidFill>
                  <a:srgbClr val="002949"/>
                </a:solidFill>
              </a:rPr>
              <a:t> </a:t>
            </a:r>
            <a:r>
              <a:rPr lang="ru-RU" altLang="uk-UA" sz="1800" dirty="0">
                <a:solidFill>
                  <a:srgbClr val="002949"/>
                </a:solidFill>
              </a:rPr>
              <a:t>в </a:t>
            </a:r>
            <a:r>
              <a:rPr lang="ru-RU" altLang="uk-UA" sz="1800" dirty="0" err="1">
                <a:solidFill>
                  <a:srgbClr val="002949"/>
                </a:solidFill>
              </a:rPr>
              <a:t>ухваленні</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 </a:t>
            </a:r>
            <a:r>
              <a:rPr lang="ru-RU" altLang="uk-UA" sz="1800" dirty="0" err="1">
                <a:solidFill>
                  <a:srgbClr val="002949"/>
                </a:solidFill>
              </a:rPr>
              <a:t>Дисциплінарної</a:t>
            </a:r>
            <a:r>
              <a:rPr lang="ru-RU" altLang="uk-UA" sz="1800" dirty="0">
                <a:solidFill>
                  <a:srgbClr val="002949"/>
                </a:solidFill>
              </a:rPr>
              <a:t> </a:t>
            </a:r>
            <a:r>
              <a:rPr lang="ru-RU" altLang="uk-UA" sz="1800" dirty="0" err="1">
                <a:solidFill>
                  <a:srgbClr val="002949"/>
                </a:solidFill>
              </a:rPr>
              <a:t>палати</a:t>
            </a:r>
            <a:r>
              <a:rPr lang="ru-RU" altLang="uk-UA" sz="1800" dirty="0">
                <a:solidFill>
                  <a:srgbClr val="002949"/>
                </a:solidFill>
              </a:rPr>
              <a:t> та в </a:t>
            </a:r>
            <a:r>
              <a:rPr lang="ru-RU" altLang="uk-UA" sz="1800" dirty="0" err="1">
                <a:solidFill>
                  <a:srgbClr val="002949"/>
                </a:solidFill>
              </a:rPr>
              <a:t>обговоренні</a:t>
            </a:r>
            <a:r>
              <a:rPr lang="ru-RU" altLang="uk-UA" sz="1800" dirty="0">
                <a:solidFill>
                  <a:srgbClr val="002949"/>
                </a:solidFill>
              </a:rPr>
              <a:t> в </a:t>
            </a:r>
            <a:r>
              <a:rPr lang="ru-RU" altLang="uk-UA" sz="1800" dirty="0" err="1">
                <a:solidFill>
                  <a:srgbClr val="002949"/>
                </a:solidFill>
              </a:rPr>
              <a:t>нарадчій</a:t>
            </a:r>
            <a:r>
              <a:rPr lang="ru-RU" altLang="uk-UA" sz="1800" dirty="0">
                <a:solidFill>
                  <a:srgbClr val="002949"/>
                </a:solidFill>
              </a:rPr>
              <a:t> </a:t>
            </a:r>
            <a:r>
              <a:rPr lang="ru-RU" altLang="uk-UA" sz="1800" dirty="0" err="1">
                <a:solidFill>
                  <a:srgbClr val="002949"/>
                </a:solidFill>
              </a:rPr>
              <a:t>кімнаті</a:t>
            </a:r>
            <a:r>
              <a:rPr lang="ru-RU" altLang="uk-UA" sz="18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7" y="495125"/>
            <a:ext cx="11227668" cy="76944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Регламент </a:t>
            </a:r>
            <a:r>
              <a:rPr lang="ru-RU" altLang="uk-UA" sz="2200" dirty="0" err="1">
                <a:solidFill>
                  <a:srgbClr val="004E9E"/>
                </a:solidFill>
              </a:rPr>
              <a:t>Вищої</a:t>
            </a:r>
            <a:r>
              <a:rPr lang="ru-RU" altLang="uk-UA" sz="2200" dirty="0">
                <a:solidFill>
                  <a:srgbClr val="004E9E"/>
                </a:solidFill>
              </a:rPr>
              <a:t> ради </a:t>
            </a:r>
            <a:r>
              <a:rPr lang="ru-RU" altLang="uk-UA" sz="2200" dirty="0" err="1">
                <a:solidFill>
                  <a:srgbClr val="004E9E"/>
                </a:solidFill>
              </a:rPr>
              <a:t>правосуддя</a:t>
            </a:r>
            <a:r>
              <a:rPr lang="ru-RU" altLang="uk-UA" sz="2200" dirty="0">
                <a:solidFill>
                  <a:srgbClr val="004E9E"/>
                </a:solidFill>
              </a:rPr>
              <a:t>, </a:t>
            </a:r>
            <a:r>
              <a:rPr lang="ru-RU" altLang="uk-UA" sz="2200" dirty="0" err="1">
                <a:solidFill>
                  <a:srgbClr val="004E9E"/>
                </a:solidFill>
              </a:rPr>
              <a:t>затверджений</a:t>
            </a:r>
            <a:r>
              <a:rPr lang="ru-RU" altLang="uk-UA" sz="2200" dirty="0">
                <a:solidFill>
                  <a:srgbClr val="004E9E"/>
                </a:solidFill>
              </a:rPr>
              <a:t> </a:t>
            </a:r>
            <a:r>
              <a:rPr lang="ru-RU" altLang="uk-UA" sz="2200" dirty="0" err="1">
                <a:solidFill>
                  <a:srgbClr val="004E9E"/>
                </a:solidFill>
              </a:rPr>
              <a:t>рішенням</a:t>
            </a:r>
            <a:r>
              <a:rPr lang="ru-RU" altLang="uk-UA" sz="2200" dirty="0">
                <a:solidFill>
                  <a:srgbClr val="004E9E"/>
                </a:solidFill>
              </a:rPr>
              <a:t> </a:t>
            </a:r>
            <a:r>
              <a:rPr lang="ru-RU" altLang="uk-UA" sz="2200" dirty="0" err="1">
                <a:solidFill>
                  <a:srgbClr val="004E9E"/>
                </a:solidFill>
              </a:rPr>
              <a:t>Вищої</a:t>
            </a:r>
            <a:r>
              <a:rPr lang="ru-RU" altLang="uk-UA" sz="2200" dirty="0">
                <a:solidFill>
                  <a:srgbClr val="004E9E"/>
                </a:solidFill>
              </a:rPr>
              <a:t> ради </a:t>
            </a:r>
            <a:r>
              <a:rPr lang="ru-RU" altLang="uk-UA" sz="2200" dirty="0" err="1">
                <a:solidFill>
                  <a:srgbClr val="004E9E"/>
                </a:solidFill>
              </a:rPr>
              <a:t>правосуддя</a:t>
            </a:r>
            <a:r>
              <a:rPr lang="ru-RU" altLang="uk-UA" sz="2200" dirty="0">
                <a:solidFill>
                  <a:srgbClr val="004E9E"/>
                </a:solidFill>
              </a:rPr>
              <a:t> </a:t>
            </a:r>
            <a:r>
              <a:rPr lang="ru-RU" altLang="uk-UA" sz="2200" dirty="0" err="1">
                <a:solidFill>
                  <a:srgbClr val="004E9E"/>
                </a:solidFill>
              </a:rPr>
              <a:t>від</a:t>
            </a:r>
            <a:r>
              <a:rPr lang="ru-RU" altLang="uk-UA" sz="2200" dirty="0">
                <a:solidFill>
                  <a:srgbClr val="004E9E"/>
                </a:solidFill>
              </a:rPr>
              <a:t> 24.01.2017 № 52/0/15-17</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52</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82875353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CE3E744-BAB7-41F3-B5E7-0DEFA03A3498}"/>
              </a:ext>
            </a:extLst>
          </p:cNvPr>
          <p:cNvSpPr>
            <a:spLocks noGrp="1"/>
          </p:cNvSpPr>
          <p:nvPr>
            <p:ph idx="1"/>
          </p:nvPr>
        </p:nvSpPr>
        <p:spPr>
          <a:xfrm>
            <a:off x="587374" y="490588"/>
            <a:ext cx="11098657" cy="5430343"/>
          </a:xfrm>
        </p:spPr>
        <p:txBody>
          <a:bodyPr/>
          <a:lstStyle/>
          <a:p>
            <a:pPr marL="0" indent="0" algn="just">
              <a:lnSpc>
                <a:spcPct val="107000"/>
              </a:lnSpc>
              <a:spcAft>
                <a:spcPts val="800"/>
              </a:spcAft>
              <a:buNone/>
            </a:pPr>
            <a:endParaRPr lang="uk-UA" sz="1600" b="1" dirty="0">
              <a:solidFill>
                <a:srgbClr val="002949"/>
              </a:solidFill>
              <a:effectLst/>
              <a:ea typeface="Roboto Condensed Light" panose="02000000000000000000" pitchFamily="2" charset="0"/>
              <a:cs typeface="Times New Roman" panose="02020603050405020304" pitchFamily="18" charset="0"/>
            </a:endParaRPr>
          </a:p>
          <a:p>
            <a:pPr marL="0" indent="0" algn="just">
              <a:lnSpc>
                <a:spcPct val="107000"/>
              </a:lnSpc>
              <a:spcAft>
                <a:spcPts val="800"/>
              </a:spcAft>
              <a:buNone/>
            </a:pPr>
            <a:r>
              <a:rPr lang="uk-UA" sz="2400" b="1" dirty="0">
                <a:solidFill>
                  <a:srgbClr val="002949"/>
                </a:solidFill>
                <a:effectLst/>
                <a:ea typeface="Roboto Condensed Light" panose="02000000000000000000" pitchFamily="2" charset="0"/>
                <a:cs typeface="Times New Roman" panose="02020603050405020304" pitchFamily="18" charset="0"/>
              </a:rPr>
              <a:t>Стаття 40. </a:t>
            </a:r>
            <a:endParaRPr lang="uk-UA" sz="2400" dirty="0">
              <a:solidFill>
                <a:srgbClr val="002949"/>
              </a:solidFill>
              <a:effectLst/>
              <a:ea typeface="Roboto Condensed Light" panose="02000000000000000000" pitchFamily="2" charset="0"/>
              <a:cs typeface="Times New Roman" panose="02020603050405020304" pitchFamily="18" charset="0"/>
            </a:endParaRPr>
          </a:p>
          <a:p>
            <a:pPr marL="0" indent="0" algn="just">
              <a:lnSpc>
                <a:spcPct val="107000"/>
              </a:lnSpc>
              <a:spcAft>
                <a:spcPts val="800"/>
              </a:spcAft>
              <a:buNone/>
            </a:pPr>
            <a:r>
              <a:rPr lang="uk-UA" sz="2400" dirty="0">
                <a:solidFill>
                  <a:srgbClr val="002949"/>
                </a:solidFill>
                <a:effectLst/>
                <a:ea typeface="Roboto Condensed Light" panose="02000000000000000000" pitchFamily="2" charset="0"/>
                <a:cs typeface="Times New Roman" panose="02020603050405020304" pitchFamily="18" charset="0"/>
              </a:rPr>
              <a:t>2. Питання про самовідвід вирішується в нарадчій кімнаті ухвалою суду, що розглядає справу.</a:t>
            </a:r>
          </a:p>
          <a:p>
            <a:pPr marL="0" indent="0" algn="just">
              <a:lnSpc>
                <a:spcPct val="107000"/>
              </a:lnSpc>
              <a:spcAft>
                <a:spcPts val="800"/>
              </a:spcAft>
              <a:buNone/>
            </a:pPr>
            <a:endParaRPr lang="uk-UA" sz="2400" b="1" dirty="0">
              <a:solidFill>
                <a:srgbClr val="002949"/>
              </a:solidFill>
              <a:effectLst/>
              <a:ea typeface="Roboto Condensed Light" panose="02000000000000000000" pitchFamily="2" charset="0"/>
              <a:cs typeface="Times New Roman" panose="02020603050405020304" pitchFamily="18" charset="0"/>
            </a:endParaRPr>
          </a:p>
          <a:p>
            <a:pPr marL="0" indent="0" algn="just">
              <a:lnSpc>
                <a:spcPct val="107000"/>
              </a:lnSpc>
              <a:spcAft>
                <a:spcPts val="800"/>
              </a:spcAft>
              <a:buNone/>
            </a:pPr>
            <a:r>
              <a:rPr lang="uk-UA" sz="2400" b="1" dirty="0">
                <a:solidFill>
                  <a:srgbClr val="002949"/>
                </a:solidFill>
                <a:effectLst/>
                <a:ea typeface="Roboto Condensed Light" panose="02000000000000000000" pitchFamily="2" charset="0"/>
                <a:cs typeface="Times New Roman" panose="02020603050405020304" pitchFamily="18" charset="0"/>
              </a:rPr>
              <a:t>Стаття 39</a:t>
            </a:r>
          </a:p>
          <a:p>
            <a:pPr marL="0" indent="0" algn="just">
              <a:lnSpc>
                <a:spcPct val="107000"/>
              </a:lnSpc>
              <a:spcAft>
                <a:spcPts val="800"/>
              </a:spcAft>
              <a:buNone/>
            </a:pPr>
            <a:r>
              <a:rPr lang="uk-UA" sz="2400" dirty="0">
                <a:solidFill>
                  <a:srgbClr val="002949"/>
                </a:solidFill>
                <a:effectLst/>
                <a:ea typeface="Roboto Condensed Light" panose="02000000000000000000" pitchFamily="2" charset="0"/>
                <a:cs typeface="Times New Roman" panose="02020603050405020304" pitchFamily="18" charset="0"/>
              </a:rPr>
              <a:t>3. Суд ухвалою, без виходу до нарадчої кімнати, залишає заяву про відвід, яка повторно подана з тих самих підстав, без розгляду.</a:t>
            </a:r>
          </a:p>
          <a:p>
            <a:pPr marL="0" indent="0">
              <a:buNone/>
            </a:pPr>
            <a:endParaRPr lang="uk-UA" dirty="0">
              <a:solidFill>
                <a:srgbClr val="002949"/>
              </a:solidFill>
              <a:ea typeface="Roboto Condensed Light" panose="02000000000000000000" pitchFamily="2" charset="0"/>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a:t>
            </a:r>
            <a:r>
              <a:rPr lang="en-US" sz="1400" dirty="0">
                <a:solidFill>
                  <a:srgbClr val="002949"/>
                </a:solidFill>
              </a:rPr>
              <a:t>3</a:t>
            </a: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992731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05357D9-2134-451C-8580-F3EBC724D0E9}"/>
              </a:ext>
            </a:extLst>
          </p:cNvPr>
          <p:cNvSpPr>
            <a:spLocks noGrp="1"/>
          </p:cNvSpPr>
          <p:nvPr>
            <p:ph idx="1"/>
          </p:nvPr>
        </p:nvSpPr>
        <p:spPr>
          <a:xfrm>
            <a:off x="490728" y="488407"/>
            <a:ext cx="11231880" cy="5304508"/>
          </a:xfrm>
        </p:spPr>
        <p:txBody>
          <a:bodyPr/>
          <a:lstStyle/>
          <a:p>
            <a:pPr marL="0" indent="0" algn="just">
              <a:lnSpc>
                <a:spcPct val="100000"/>
              </a:lnSpc>
              <a:spcBef>
                <a:spcPts val="0"/>
              </a:spcBef>
              <a:spcAft>
                <a:spcPts val="0"/>
              </a:spcAft>
              <a:buNone/>
            </a:pPr>
            <a:r>
              <a:rPr lang="uk-UA" sz="2400" b="1" dirty="0">
                <a:solidFill>
                  <a:srgbClr val="002949"/>
                </a:solidFill>
                <a:effectLst/>
                <a:ea typeface="Roboto Condensed Light" panose="02000000000000000000" pitchFamily="2" charset="0"/>
                <a:cs typeface="Times New Roman" panose="02020603050405020304" pitchFamily="18" charset="0"/>
              </a:rPr>
              <a:t>Стаття 66. </a:t>
            </a:r>
            <a:endParaRPr lang="uk-UA" sz="2400" b="1" dirty="0">
              <a:solidFill>
                <a:srgbClr val="002949"/>
              </a:solidFill>
              <a:ea typeface="Roboto Condensed Light" panose="02000000000000000000" pitchFamily="2" charset="0"/>
              <a:cs typeface="Times New Roman" panose="02020603050405020304" pitchFamily="18" charset="0"/>
            </a:endParaRPr>
          </a:p>
          <a:p>
            <a:pPr marL="0"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1. Не можуть бути допитані як свідки:</a:t>
            </a:r>
          </a:p>
          <a:p>
            <a:pPr marL="0"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4) судді та присяжні - про обставини обговорення в нарадчій кімнаті питань, що виникли під час ухвалення судового рішення.</a:t>
            </a:r>
          </a:p>
          <a:p>
            <a:pPr marL="0" indent="0" algn="just">
              <a:lnSpc>
                <a:spcPct val="100000"/>
              </a:lnSpc>
              <a:spcBef>
                <a:spcPts val="0"/>
              </a:spcBef>
              <a:spcAft>
                <a:spcPts val="0"/>
              </a:spcAft>
              <a:buNone/>
            </a:pPr>
            <a:endParaRPr lang="uk-UA" sz="2400" dirty="0">
              <a:solidFill>
                <a:srgbClr val="002949"/>
              </a:solidFill>
              <a:effectLst/>
              <a:ea typeface="Roboto Condensed Light" panose="02000000000000000000" pitchFamily="2" charset="0"/>
              <a:cs typeface="Times New Roman" panose="02020603050405020304" pitchFamily="18" charset="0"/>
            </a:endParaRPr>
          </a:p>
          <a:p>
            <a:pPr marL="0" indent="0" algn="just">
              <a:lnSpc>
                <a:spcPct val="100000"/>
              </a:lnSpc>
              <a:spcBef>
                <a:spcPts val="0"/>
              </a:spcBef>
              <a:spcAft>
                <a:spcPts val="0"/>
              </a:spcAft>
              <a:buNone/>
            </a:pPr>
            <a:endParaRPr lang="uk-UA" sz="2400" dirty="0">
              <a:solidFill>
                <a:srgbClr val="002949"/>
              </a:solidFill>
              <a:effectLst/>
              <a:ea typeface="Roboto Condensed Light" panose="02000000000000000000" pitchFamily="2" charset="0"/>
              <a:cs typeface="Times New Roman" panose="02020603050405020304" pitchFamily="18" charset="0"/>
            </a:endParaRPr>
          </a:p>
          <a:p>
            <a:pPr marL="0" indent="0" algn="just">
              <a:lnSpc>
                <a:spcPct val="100000"/>
              </a:lnSpc>
              <a:spcBef>
                <a:spcPts val="0"/>
              </a:spcBef>
              <a:spcAft>
                <a:spcPts val="0"/>
              </a:spcAft>
              <a:buNone/>
            </a:pPr>
            <a:r>
              <a:rPr lang="uk-UA" sz="2400" b="1" dirty="0">
                <a:solidFill>
                  <a:srgbClr val="002949"/>
                </a:solidFill>
                <a:effectLst/>
                <a:ea typeface="Roboto Condensed Light" panose="02000000000000000000" pitchFamily="2" charset="0"/>
                <a:cs typeface="Times New Roman" panose="02020603050405020304" pitchFamily="18" charset="0"/>
              </a:rPr>
              <a:t>Стаття 243</a:t>
            </a:r>
          </a:p>
          <a:p>
            <a:pPr marL="0"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1. Суди ухвалюють рішення іменем України негайно після закінчення судового розгляду.</a:t>
            </a:r>
          </a:p>
          <a:p>
            <a:pPr marL="0"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2. Рішення та постанови приймаються, складаються і підписуються в нарадчій кімнаті складом суду, який розглянув справу.</a:t>
            </a:r>
          </a:p>
          <a:p>
            <a:pPr marL="0"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6. Ухвали, які під час судового засідання викладаються окремим документом, постановляються в нарадчій кімнаті та підписуються складом суду, який розглядає справу.</a:t>
            </a:r>
          </a:p>
          <a:p>
            <a:pPr marL="0" indent="0">
              <a:buNone/>
            </a:pPr>
            <a:endParaRPr lang="uk-UA" dirty="0"/>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a:t>
            </a:r>
            <a:r>
              <a:rPr lang="en-US" sz="1400" dirty="0">
                <a:solidFill>
                  <a:srgbClr val="002949"/>
                </a:solidFill>
              </a:rPr>
              <a:t>4</a:t>
            </a: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900484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08E7A71-50C9-4248-BB69-0A44C1394D16}"/>
              </a:ext>
            </a:extLst>
          </p:cNvPr>
          <p:cNvSpPr>
            <a:spLocks noGrp="1"/>
          </p:cNvSpPr>
          <p:nvPr>
            <p:ph idx="1"/>
          </p:nvPr>
        </p:nvSpPr>
        <p:spPr>
          <a:xfrm>
            <a:off x="499872" y="507282"/>
            <a:ext cx="11222736" cy="5514233"/>
          </a:xfrm>
        </p:spPr>
        <p:txBody>
          <a:bodyPr/>
          <a:lstStyle/>
          <a:p>
            <a:pPr marL="0" indent="0" algn="just">
              <a:lnSpc>
                <a:spcPct val="107000"/>
              </a:lnSpc>
              <a:spcAft>
                <a:spcPts val="800"/>
              </a:spcAft>
              <a:buNone/>
            </a:pPr>
            <a:r>
              <a:rPr lang="uk-UA" sz="2000" b="1" dirty="0">
                <a:solidFill>
                  <a:srgbClr val="002949"/>
                </a:solidFill>
                <a:effectLst/>
                <a:ea typeface="Roboto Condensed Light" panose="02000000000000000000" pitchFamily="2" charset="0"/>
                <a:cs typeface="Times New Roman" panose="02020603050405020304" pitchFamily="18" charset="0"/>
              </a:rPr>
              <a:t>Стаття 250</a:t>
            </a:r>
          </a:p>
          <a:p>
            <a:pPr marL="0" indent="0" algn="just">
              <a:lnSpc>
                <a:spcPct val="107000"/>
              </a:lnSpc>
              <a:spcAft>
                <a:spcPts val="800"/>
              </a:spcAft>
              <a:buNone/>
            </a:pPr>
            <a:r>
              <a:rPr lang="uk-UA" sz="2000" dirty="0">
                <a:solidFill>
                  <a:srgbClr val="002949"/>
                </a:solidFill>
                <a:effectLst/>
                <a:ea typeface="Roboto Condensed Light" panose="02000000000000000000" pitchFamily="2" charset="0"/>
                <a:cs typeface="Times New Roman" panose="02020603050405020304" pitchFamily="18" charset="0"/>
              </a:rPr>
              <a:t>1. Судове рішення (повне або скорочене) проголошується у судовому засіданні, яким завершується розгляд справи, негайно після виходу суду з нарадчої кімнати публічно, крім випадків, встановлених цим Кодексом.</a:t>
            </a:r>
          </a:p>
          <a:p>
            <a:pPr marL="0" indent="0" algn="just">
              <a:lnSpc>
                <a:spcPct val="107000"/>
              </a:lnSpc>
              <a:spcAft>
                <a:spcPts val="800"/>
              </a:spcAft>
              <a:buNone/>
            </a:pPr>
            <a:r>
              <a:rPr lang="uk-UA" sz="2000" b="1" dirty="0">
                <a:solidFill>
                  <a:srgbClr val="002949"/>
                </a:solidFill>
                <a:effectLst/>
                <a:ea typeface="Roboto Condensed Light" panose="02000000000000000000" pitchFamily="2" charset="0"/>
                <a:cs typeface="Times New Roman" panose="02020603050405020304" pitchFamily="18" charset="0"/>
              </a:rPr>
              <a:t>Стаття 280</a:t>
            </a:r>
          </a:p>
          <a:p>
            <a:pPr marL="0" indent="0" algn="just">
              <a:lnSpc>
                <a:spcPct val="107000"/>
              </a:lnSpc>
              <a:spcAft>
                <a:spcPts val="800"/>
              </a:spcAft>
              <a:buNone/>
            </a:pPr>
            <a:r>
              <a:rPr lang="uk-UA" sz="2000" dirty="0">
                <a:solidFill>
                  <a:srgbClr val="002949"/>
                </a:solidFill>
                <a:effectLst/>
                <a:ea typeface="Roboto Condensed Light" panose="02000000000000000000" pitchFamily="2" charset="0"/>
                <a:cs typeface="Times New Roman" panose="02020603050405020304" pitchFamily="18" charset="0"/>
              </a:rPr>
              <a:t>6. Суд залишає позовну заяву без розгляду у таких випадках:</a:t>
            </a:r>
          </a:p>
          <a:p>
            <a:pPr marL="0" indent="0" algn="just">
              <a:lnSpc>
                <a:spcPct val="107000"/>
              </a:lnSpc>
              <a:spcAft>
                <a:spcPts val="800"/>
              </a:spcAft>
              <a:buNone/>
            </a:pPr>
            <a:r>
              <a:rPr lang="uk-UA" sz="2000" dirty="0">
                <a:solidFill>
                  <a:srgbClr val="002949"/>
                </a:solidFill>
                <a:effectLst/>
                <a:ea typeface="Roboto Condensed Light" panose="02000000000000000000" pitchFamily="2" charset="0"/>
                <a:cs typeface="Times New Roman" panose="02020603050405020304" pitchFamily="18" charset="0"/>
              </a:rPr>
              <a:t>3) залишення позивачем зали судових засідань до моменту виходу суду до нарадчої кімнати.</a:t>
            </a:r>
          </a:p>
          <a:p>
            <a:pPr marL="0" indent="0" algn="just">
              <a:lnSpc>
                <a:spcPct val="107000"/>
              </a:lnSpc>
              <a:spcAft>
                <a:spcPts val="800"/>
              </a:spcAft>
              <a:buNone/>
            </a:pPr>
            <a:r>
              <a:rPr lang="uk-UA" sz="2000" b="1" dirty="0">
                <a:solidFill>
                  <a:srgbClr val="002949"/>
                </a:solidFill>
                <a:effectLst/>
                <a:ea typeface="Roboto Condensed Light" panose="02000000000000000000" pitchFamily="2" charset="0"/>
                <a:cs typeface="Times New Roman" panose="02020603050405020304" pitchFamily="18" charset="0"/>
              </a:rPr>
              <a:t>Стаття 344</a:t>
            </a:r>
          </a:p>
          <a:p>
            <a:pPr marL="0" indent="0" algn="just">
              <a:lnSpc>
                <a:spcPct val="107000"/>
              </a:lnSpc>
              <a:spcAft>
                <a:spcPts val="800"/>
              </a:spcAft>
              <a:buNone/>
            </a:pPr>
            <a:r>
              <a:rPr lang="uk-UA" sz="2000" dirty="0">
                <a:solidFill>
                  <a:srgbClr val="002949"/>
                </a:solidFill>
                <a:effectLst/>
                <a:ea typeface="Roboto Condensed Light" panose="02000000000000000000" pitchFamily="2" charset="0"/>
                <a:cs typeface="Times New Roman" panose="02020603050405020304" pitchFamily="18" charset="0"/>
              </a:rPr>
              <a:t>8. Вислухавши пояснення учасників справи, суд виходить до нарадчої кімнати.</a:t>
            </a:r>
          </a:p>
          <a:p>
            <a:pPr marL="0" indent="0">
              <a:buNone/>
            </a:pPr>
            <a:endParaRPr lang="uk-UA" dirty="0">
              <a:solidFill>
                <a:srgbClr val="002949"/>
              </a:solidFill>
              <a:ea typeface="Roboto Condensed Light" panose="02000000000000000000" pitchFamily="2" charset="0"/>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a:t>
            </a:r>
            <a:r>
              <a:rPr lang="en-US" sz="1400" dirty="0">
                <a:solidFill>
                  <a:srgbClr val="002949"/>
                </a:solidFill>
              </a:rPr>
              <a:t>5</a:t>
            </a: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994745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2" y="1537528"/>
            <a:ext cx="11268075" cy="153888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b="1" dirty="0" err="1">
                <a:solidFill>
                  <a:srgbClr val="002949"/>
                </a:solidFill>
              </a:rPr>
              <a:t>Стаття</a:t>
            </a:r>
            <a:r>
              <a:rPr lang="ru-RU" altLang="uk-UA" sz="2100" b="1" dirty="0">
                <a:solidFill>
                  <a:srgbClr val="002949"/>
                </a:solidFill>
              </a:rPr>
              <a:t> 227</a:t>
            </a: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1. </a:t>
            </a:r>
            <a:r>
              <a:rPr lang="ru-RU" altLang="uk-UA" sz="2100" dirty="0" err="1">
                <a:solidFill>
                  <a:srgbClr val="002949"/>
                </a:solidFill>
              </a:rPr>
              <a:t>Після</a:t>
            </a:r>
            <a:r>
              <a:rPr lang="ru-RU" altLang="uk-UA" sz="2100" dirty="0">
                <a:solidFill>
                  <a:srgbClr val="002949"/>
                </a:solidFill>
              </a:rPr>
              <a:t> </a:t>
            </a:r>
            <a:r>
              <a:rPr lang="ru-RU" altLang="uk-UA" sz="2100" dirty="0" err="1">
                <a:solidFill>
                  <a:srgbClr val="002949"/>
                </a:solidFill>
              </a:rPr>
              <a:t>судових</a:t>
            </a:r>
            <a:r>
              <a:rPr lang="ru-RU" altLang="uk-UA" sz="2100" dirty="0">
                <a:solidFill>
                  <a:srgbClr val="002949"/>
                </a:solidFill>
              </a:rPr>
              <a:t> </a:t>
            </a:r>
            <a:r>
              <a:rPr lang="ru-RU" altLang="uk-UA" sz="2100" dirty="0" err="1">
                <a:solidFill>
                  <a:srgbClr val="002949"/>
                </a:solidFill>
              </a:rPr>
              <a:t>дебатів</a:t>
            </a:r>
            <a:r>
              <a:rPr lang="ru-RU" altLang="uk-UA" sz="2100" dirty="0">
                <a:solidFill>
                  <a:srgbClr val="002949"/>
                </a:solidFill>
              </a:rPr>
              <a:t> суд </a:t>
            </a:r>
            <a:r>
              <a:rPr lang="ru-RU" altLang="uk-UA" sz="2100" dirty="0" err="1">
                <a:solidFill>
                  <a:srgbClr val="002949"/>
                </a:solidFill>
              </a:rPr>
              <a:t>виходить</a:t>
            </a:r>
            <a:r>
              <a:rPr lang="ru-RU" altLang="uk-UA" sz="2100" dirty="0">
                <a:solidFill>
                  <a:srgbClr val="002949"/>
                </a:solidFill>
              </a:rPr>
              <a:t> до </a:t>
            </a:r>
            <a:r>
              <a:rPr lang="ru-RU" altLang="uk-UA" sz="2100" dirty="0" err="1">
                <a:solidFill>
                  <a:srgbClr val="002949"/>
                </a:solidFill>
              </a:rPr>
              <a:t>нарадчої</a:t>
            </a:r>
            <a:r>
              <a:rPr lang="ru-RU" altLang="uk-UA" sz="2100" dirty="0">
                <a:solidFill>
                  <a:srgbClr val="002949"/>
                </a:solidFill>
              </a:rPr>
              <a:t> </a:t>
            </a:r>
            <a:r>
              <a:rPr lang="ru-RU" altLang="uk-UA" sz="2100" dirty="0" err="1">
                <a:solidFill>
                  <a:srgbClr val="002949"/>
                </a:solidFill>
              </a:rPr>
              <a:t>кімнати</a:t>
            </a:r>
            <a:r>
              <a:rPr lang="ru-RU" altLang="uk-UA" sz="2100" dirty="0">
                <a:solidFill>
                  <a:srgbClr val="002949"/>
                </a:solidFill>
              </a:rPr>
              <a:t> (</a:t>
            </a:r>
            <a:r>
              <a:rPr lang="ru-RU" altLang="uk-UA" sz="2100" dirty="0" err="1">
                <a:solidFill>
                  <a:srgbClr val="002949"/>
                </a:solidFill>
              </a:rPr>
              <a:t>приміщення</a:t>
            </a:r>
            <a:r>
              <a:rPr lang="ru-RU" altLang="uk-UA" sz="2100" dirty="0">
                <a:solidFill>
                  <a:srgbClr val="002949"/>
                </a:solidFill>
              </a:rPr>
              <a:t>, </a:t>
            </a:r>
            <a:r>
              <a:rPr lang="ru-RU" altLang="uk-UA" sz="2100" dirty="0" err="1">
                <a:solidFill>
                  <a:srgbClr val="002949"/>
                </a:solidFill>
              </a:rPr>
              <a:t>спеціально</a:t>
            </a:r>
            <a:r>
              <a:rPr lang="ru-RU" altLang="uk-UA" sz="2100" dirty="0">
                <a:solidFill>
                  <a:srgbClr val="002949"/>
                </a:solidFill>
              </a:rPr>
              <a:t> </a:t>
            </a:r>
            <a:r>
              <a:rPr lang="ru-RU" altLang="uk-UA" sz="2100" dirty="0" err="1">
                <a:solidFill>
                  <a:srgbClr val="002949"/>
                </a:solidFill>
              </a:rPr>
              <a:t>призначеного</a:t>
            </a:r>
            <a:r>
              <a:rPr lang="ru-RU" altLang="uk-UA" sz="2100" dirty="0">
                <a:solidFill>
                  <a:srgbClr val="002949"/>
                </a:solidFill>
              </a:rPr>
              <a:t> для </a:t>
            </a:r>
            <a:r>
              <a:rPr lang="ru-RU" altLang="uk-UA" sz="2100" dirty="0" err="1">
                <a:solidFill>
                  <a:srgbClr val="002949"/>
                </a:solidFill>
              </a:rPr>
              <a:t>ухвалення</a:t>
            </a:r>
            <a:r>
              <a:rPr lang="ru-RU" altLang="uk-UA" sz="2100" dirty="0">
                <a:solidFill>
                  <a:srgbClr val="002949"/>
                </a:solidFill>
              </a:rPr>
              <a:t> </a:t>
            </a:r>
            <a:r>
              <a:rPr lang="ru-RU" altLang="uk-UA" sz="2100" dirty="0" err="1">
                <a:solidFill>
                  <a:srgbClr val="002949"/>
                </a:solidFill>
              </a:rPr>
              <a:t>судових</a:t>
            </a:r>
            <a:r>
              <a:rPr lang="ru-RU" altLang="uk-UA" sz="2100" dirty="0">
                <a:solidFill>
                  <a:srgbClr val="002949"/>
                </a:solidFill>
              </a:rPr>
              <a:t> </a:t>
            </a:r>
            <a:r>
              <a:rPr lang="ru-RU" altLang="uk-UA" sz="2100" dirty="0" err="1">
                <a:solidFill>
                  <a:srgbClr val="002949"/>
                </a:solidFill>
              </a:rPr>
              <a:t>рішень</a:t>
            </a:r>
            <a:r>
              <a:rPr lang="ru-RU" altLang="uk-UA" sz="2100" dirty="0">
                <a:solidFill>
                  <a:srgbClr val="002949"/>
                </a:solidFill>
              </a:rPr>
              <a:t>) для </a:t>
            </a:r>
            <a:r>
              <a:rPr lang="ru-RU" altLang="uk-UA" sz="2100" dirty="0" err="1">
                <a:solidFill>
                  <a:srgbClr val="002949"/>
                </a:solidFill>
              </a:rPr>
              <a:t>ухвалення</a:t>
            </a:r>
            <a:r>
              <a:rPr lang="ru-RU" altLang="uk-UA" sz="2100" dirty="0">
                <a:solidFill>
                  <a:srgbClr val="002949"/>
                </a:solidFill>
              </a:rPr>
              <a:t> </a:t>
            </a:r>
            <a:r>
              <a:rPr lang="ru-RU" altLang="uk-UA" sz="2100" dirty="0" err="1">
                <a:solidFill>
                  <a:srgbClr val="002949"/>
                </a:solidFill>
              </a:rPr>
              <a:t>рішення</a:t>
            </a:r>
            <a:r>
              <a:rPr lang="ru-RU" altLang="uk-UA" sz="2100" dirty="0">
                <a:solidFill>
                  <a:srgbClr val="002949"/>
                </a:solidFill>
              </a:rPr>
              <a:t> у </a:t>
            </a:r>
            <a:r>
              <a:rPr lang="ru-RU" altLang="uk-UA" sz="2100" dirty="0" err="1">
                <a:solidFill>
                  <a:srgbClr val="002949"/>
                </a:solidFill>
              </a:rPr>
              <a:t>справі</a:t>
            </a:r>
            <a:r>
              <a:rPr lang="ru-RU" altLang="uk-UA" sz="2100" dirty="0">
                <a:solidFill>
                  <a:srgbClr val="002949"/>
                </a:solidFill>
              </a:rPr>
              <a:t>, </a:t>
            </a:r>
            <a:r>
              <a:rPr lang="ru-RU" altLang="uk-UA" sz="2100" dirty="0" err="1">
                <a:solidFill>
                  <a:srgbClr val="002949"/>
                </a:solidFill>
              </a:rPr>
              <a:t>оголосивши</a:t>
            </a:r>
            <a:r>
              <a:rPr lang="ru-RU" altLang="uk-UA" sz="2100" dirty="0">
                <a:solidFill>
                  <a:srgbClr val="002949"/>
                </a:solidFill>
              </a:rPr>
              <a:t> </a:t>
            </a:r>
            <a:r>
              <a:rPr lang="ru-RU" altLang="uk-UA" sz="2100" dirty="0" err="1">
                <a:solidFill>
                  <a:srgbClr val="002949"/>
                </a:solidFill>
              </a:rPr>
              <a:t>орієнтовний</a:t>
            </a:r>
            <a:r>
              <a:rPr lang="ru-RU" altLang="uk-UA" sz="2100" dirty="0">
                <a:solidFill>
                  <a:srgbClr val="002949"/>
                </a:solidFill>
              </a:rPr>
              <a:t> час </a:t>
            </a:r>
            <a:r>
              <a:rPr lang="ru-RU" altLang="uk-UA" sz="2100" dirty="0" err="1">
                <a:solidFill>
                  <a:srgbClr val="002949"/>
                </a:solidFill>
              </a:rPr>
              <a:t>його</a:t>
            </a:r>
            <a:r>
              <a:rPr lang="ru-RU" altLang="uk-UA" sz="2100" dirty="0">
                <a:solidFill>
                  <a:srgbClr val="002949"/>
                </a:solidFill>
              </a:rPr>
              <a:t> </a:t>
            </a:r>
            <a:r>
              <a:rPr lang="ru-RU" altLang="uk-UA" sz="2100" dirty="0" err="1">
                <a:solidFill>
                  <a:srgbClr val="002949"/>
                </a:solidFill>
              </a:rPr>
              <a:t>проголошення</a:t>
            </a:r>
            <a:r>
              <a:rPr lang="ru-RU" altLang="uk-UA" sz="21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2" y="491124"/>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КОДЕКС АДМІНІСТРАТИВНОГО СУДОЧИНСТВА УКРАЇНИ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a:t>
            </a:r>
            <a:r>
              <a:rPr lang="en-US" sz="1400" dirty="0">
                <a:solidFill>
                  <a:srgbClr val="002949"/>
                </a:solidFill>
              </a:rPr>
              <a:t>6</a:t>
            </a: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70900615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505248" y="1068315"/>
            <a:ext cx="11189928" cy="31700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У </a:t>
            </a:r>
            <a:r>
              <a:rPr lang="ru-RU" altLang="uk-UA" sz="1800" dirty="0" err="1">
                <a:solidFill>
                  <a:srgbClr val="002949"/>
                </a:solidFill>
              </a:rPr>
              <a:t>цій</a:t>
            </a:r>
            <a:r>
              <a:rPr lang="ru-RU" altLang="uk-UA" sz="1800" dirty="0">
                <a:solidFill>
                  <a:srgbClr val="002949"/>
                </a:solidFill>
              </a:rPr>
              <a:t> справі предметом спору </a:t>
            </a:r>
            <a:r>
              <a:rPr lang="ru-RU" altLang="uk-UA" sz="1800" dirty="0" err="1">
                <a:solidFill>
                  <a:srgbClr val="002949"/>
                </a:solidFill>
              </a:rPr>
              <a:t>був</a:t>
            </a:r>
            <a:r>
              <a:rPr lang="ru-RU" altLang="uk-UA" sz="1800" dirty="0">
                <a:solidFill>
                  <a:srgbClr val="002949"/>
                </a:solidFill>
              </a:rPr>
              <a:t> наказ </a:t>
            </a:r>
            <a:r>
              <a:rPr lang="ru-RU" altLang="uk-UA" sz="1800" dirty="0" err="1">
                <a:solidFill>
                  <a:srgbClr val="002949"/>
                </a:solidFill>
              </a:rPr>
              <a:t>військового</a:t>
            </a:r>
            <a:r>
              <a:rPr lang="ru-RU" altLang="uk-UA" sz="1800" dirty="0">
                <a:solidFill>
                  <a:srgbClr val="002949"/>
                </a:solidFill>
              </a:rPr>
              <a:t> </a:t>
            </a:r>
            <a:r>
              <a:rPr lang="ru-RU" altLang="uk-UA" sz="1800" dirty="0" err="1">
                <a:solidFill>
                  <a:srgbClr val="002949"/>
                </a:solidFill>
              </a:rPr>
              <a:t>комісару</a:t>
            </a:r>
            <a:r>
              <a:rPr lang="ru-RU" altLang="uk-UA" sz="1800" dirty="0">
                <a:solidFill>
                  <a:srgbClr val="002949"/>
                </a:solidFill>
              </a:rPr>
              <a:t> «Про </a:t>
            </a:r>
            <a:r>
              <a:rPr lang="ru-RU" altLang="uk-UA" sz="1800" dirty="0" err="1">
                <a:solidFill>
                  <a:srgbClr val="002949"/>
                </a:solidFill>
              </a:rPr>
              <a:t>результати</a:t>
            </a:r>
            <a:r>
              <a:rPr lang="ru-RU" altLang="uk-UA" sz="1800" dirty="0">
                <a:solidFill>
                  <a:srgbClr val="002949"/>
                </a:solidFill>
              </a:rPr>
              <a:t> </a:t>
            </a:r>
            <a:r>
              <a:rPr lang="ru-RU" altLang="uk-UA" sz="1800" dirty="0" err="1">
                <a:solidFill>
                  <a:srgbClr val="002949"/>
                </a:solidFill>
              </a:rPr>
              <a:t>проведення</a:t>
            </a:r>
            <a:r>
              <a:rPr lang="ru-RU" altLang="uk-UA" sz="1800" dirty="0">
                <a:solidFill>
                  <a:srgbClr val="002949"/>
                </a:solidFill>
              </a:rPr>
              <a:t> </a:t>
            </a:r>
            <a:r>
              <a:rPr lang="ru-RU" altLang="uk-UA" sz="1800" dirty="0" err="1">
                <a:solidFill>
                  <a:srgbClr val="002949"/>
                </a:solidFill>
              </a:rPr>
              <a:t>службового</a:t>
            </a:r>
            <a:r>
              <a:rPr lang="ru-RU" altLang="uk-UA" sz="1800" dirty="0">
                <a:solidFill>
                  <a:srgbClr val="002949"/>
                </a:solidFill>
              </a:rPr>
              <a:t> </a:t>
            </a:r>
            <a:r>
              <a:rPr lang="ru-RU" altLang="uk-UA" sz="1800" dirty="0" err="1">
                <a:solidFill>
                  <a:srgbClr val="002949"/>
                </a:solidFill>
              </a:rPr>
              <a:t>розслідування</a:t>
            </a:r>
            <a:r>
              <a:rPr lang="ru-RU" altLang="uk-UA" sz="18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Суди </a:t>
            </a:r>
            <a:r>
              <a:rPr lang="ru-RU" altLang="uk-UA" sz="1800" dirty="0" err="1">
                <a:solidFill>
                  <a:srgbClr val="002949"/>
                </a:solidFill>
              </a:rPr>
              <a:t>першої</a:t>
            </a:r>
            <a:r>
              <a:rPr lang="ru-RU" altLang="uk-UA" sz="1800" dirty="0">
                <a:solidFill>
                  <a:srgbClr val="002949"/>
                </a:solidFill>
              </a:rPr>
              <a:t> та </a:t>
            </a:r>
            <a:r>
              <a:rPr lang="ru-RU" altLang="uk-UA" sz="1800" dirty="0" err="1">
                <a:solidFill>
                  <a:srgbClr val="002949"/>
                </a:solidFill>
              </a:rPr>
              <a:t>апеляційної</a:t>
            </a:r>
            <a:r>
              <a:rPr lang="ru-RU" altLang="uk-UA" sz="1800" dirty="0">
                <a:solidFill>
                  <a:srgbClr val="002949"/>
                </a:solidFill>
              </a:rPr>
              <a:t> </a:t>
            </a:r>
            <a:r>
              <a:rPr lang="ru-RU" altLang="uk-UA" sz="1800" dirty="0" err="1">
                <a:solidFill>
                  <a:srgbClr val="002949"/>
                </a:solidFill>
              </a:rPr>
              <a:t>інстанцій</a:t>
            </a:r>
            <a:r>
              <a:rPr lang="ru-RU" altLang="uk-UA" sz="1800" dirty="0">
                <a:solidFill>
                  <a:srgbClr val="002949"/>
                </a:solidFill>
              </a:rPr>
              <a:t> у </a:t>
            </a:r>
            <a:r>
              <a:rPr lang="ru-RU" altLang="uk-UA" sz="1800" dirty="0" err="1">
                <a:solidFill>
                  <a:srgbClr val="002949"/>
                </a:solidFill>
              </a:rPr>
              <a:t>задоволені</a:t>
            </a:r>
            <a:r>
              <a:rPr lang="ru-RU" altLang="uk-UA" sz="1800" dirty="0">
                <a:solidFill>
                  <a:srgbClr val="002949"/>
                </a:solidFill>
              </a:rPr>
              <a:t> позову </a:t>
            </a:r>
            <a:r>
              <a:rPr lang="ru-RU" altLang="uk-UA" sz="1800" dirty="0" err="1">
                <a:solidFill>
                  <a:srgbClr val="002949"/>
                </a:solidFill>
              </a:rPr>
              <a:t>відмовили</a:t>
            </a:r>
            <a:r>
              <a:rPr lang="ru-RU" altLang="uk-UA" sz="1800" dirty="0">
                <a:solidFill>
                  <a:srgbClr val="002949"/>
                </a:solidFill>
              </a:rPr>
              <a:t>. </a:t>
            </a:r>
          </a:p>
          <a:p>
            <a:pPr algn="just">
              <a:lnSpc>
                <a:spcPct val="100000"/>
              </a:lnSpc>
              <a:spcBef>
                <a:spcPct val="0"/>
              </a:spcBef>
              <a:spcAft>
                <a:spcPts val="1200"/>
              </a:spcAft>
              <a:buFont typeface="Arial" panose="020B0604020202020204" pitchFamily="34" charset="0"/>
              <a:buNone/>
            </a:pPr>
            <a:r>
              <a:rPr lang="ru-RU" altLang="uk-UA" sz="1800" dirty="0">
                <a:solidFill>
                  <a:srgbClr val="002949"/>
                </a:solidFill>
              </a:rPr>
              <a:t>Не </a:t>
            </a:r>
            <a:r>
              <a:rPr lang="ru-RU" altLang="uk-UA" sz="1800" dirty="0" err="1">
                <a:solidFill>
                  <a:srgbClr val="002949"/>
                </a:solidFill>
              </a:rPr>
              <a:t>погоджуючись</a:t>
            </a:r>
            <a:r>
              <a:rPr lang="ru-RU" altLang="uk-UA" sz="1800" dirty="0">
                <a:solidFill>
                  <a:srgbClr val="002949"/>
                </a:solidFill>
              </a:rPr>
              <a:t> з </a:t>
            </a:r>
            <a:r>
              <a:rPr lang="ru-RU" altLang="uk-UA" sz="1800" dirty="0" err="1">
                <a:solidFill>
                  <a:srgbClr val="002949"/>
                </a:solidFill>
              </a:rPr>
              <a:t>цими</a:t>
            </a:r>
            <a:r>
              <a:rPr lang="ru-RU" altLang="uk-UA" sz="1800" dirty="0">
                <a:solidFill>
                  <a:srgbClr val="002949"/>
                </a:solidFill>
              </a:rPr>
              <a:t> </a:t>
            </a:r>
            <a:r>
              <a:rPr lang="ru-RU" altLang="uk-UA" sz="1800" dirty="0" err="1">
                <a:solidFill>
                  <a:srgbClr val="002949"/>
                </a:solidFill>
              </a:rPr>
              <a:t>судовими</a:t>
            </a:r>
            <a:r>
              <a:rPr lang="ru-RU" altLang="uk-UA" sz="1800" dirty="0">
                <a:solidFill>
                  <a:srgbClr val="002949"/>
                </a:solidFill>
              </a:rPr>
              <a:t> </a:t>
            </a:r>
            <a:r>
              <a:rPr lang="ru-RU" altLang="uk-UA" sz="1800" dirty="0" err="1">
                <a:solidFill>
                  <a:srgbClr val="002949"/>
                </a:solidFill>
              </a:rPr>
              <a:t>рішення</a:t>
            </a:r>
            <a:r>
              <a:rPr lang="ru-RU" altLang="uk-UA" sz="1800" dirty="0">
                <a:solidFill>
                  <a:srgbClr val="002949"/>
                </a:solidFill>
              </a:rPr>
              <a:t> </a:t>
            </a:r>
            <a:r>
              <a:rPr lang="ru-RU" altLang="uk-UA" sz="1800" dirty="0" err="1">
                <a:solidFill>
                  <a:srgbClr val="002949"/>
                </a:solidFill>
              </a:rPr>
              <a:t>позивач</a:t>
            </a:r>
            <a:r>
              <a:rPr lang="ru-RU" altLang="uk-UA" sz="1800" dirty="0">
                <a:solidFill>
                  <a:srgbClr val="002949"/>
                </a:solidFill>
              </a:rPr>
              <a:t> </a:t>
            </a:r>
            <a:r>
              <a:rPr lang="ru-RU" altLang="uk-UA" sz="1800" dirty="0" err="1">
                <a:solidFill>
                  <a:srgbClr val="002949"/>
                </a:solidFill>
              </a:rPr>
              <a:t>звернувся</a:t>
            </a:r>
            <a:r>
              <a:rPr lang="ru-RU" altLang="uk-UA" sz="1800" dirty="0">
                <a:solidFill>
                  <a:srgbClr val="002949"/>
                </a:solidFill>
              </a:rPr>
              <a:t> до ВС </a:t>
            </a:r>
            <a:r>
              <a:rPr lang="ru-RU" altLang="uk-UA" sz="1800" dirty="0" err="1">
                <a:solidFill>
                  <a:srgbClr val="002949"/>
                </a:solidFill>
              </a:rPr>
              <a:t>із</a:t>
            </a:r>
            <a:r>
              <a:rPr lang="ru-RU" altLang="uk-UA" sz="1800" dirty="0">
                <a:solidFill>
                  <a:srgbClr val="002949"/>
                </a:solidFill>
              </a:rPr>
              <a:t> </a:t>
            </a:r>
            <a:r>
              <a:rPr lang="ru-RU" altLang="uk-UA" sz="1800" dirty="0" err="1">
                <a:solidFill>
                  <a:srgbClr val="002949"/>
                </a:solidFill>
              </a:rPr>
              <a:t>касаційною</a:t>
            </a:r>
            <a:r>
              <a:rPr lang="ru-RU" altLang="uk-UA" sz="1800" dirty="0">
                <a:solidFill>
                  <a:srgbClr val="002949"/>
                </a:solidFill>
              </a:rPr>
              <a:t> </a:t>
            </a:r>
            <a:r>
              <a:rPr lang="ru-RU" altLang="uk-UA" sz="1800" dirty="0" err="1">
                <a:solidFill>
                  <a:srgbClr val="002949"/>
                </a:solidFill>
              </a:rPr>
              <a:t>скаргою</a:t>
            </a:r>
            <a:r>
              <a:rPr lang="ru-RU" altLang="uk-UA" sz="1800" dirty="0">
                <a:solidFill>
                  <a:srgbClr val="002949"/>
                </a:solidFill>
              </a:rPr>
              <a:t>, яка, </a:t>
            </a:r>
            <a:r>
              <a:rPr lang="ru-RU" altLang="uk-UA" sz="1800" dirty="0" err="1">
                <a:solidFill>
                  <a:srgbClr val="002949"/>
                </a:solidFill>
              </a:rPr>
              <a:t>крім</a:t>
            </a:r>
            <a:r>
              <a:rPr lang="ru-RU" altLang="uk-UA" sz="1800" dirty="0">
                <a:solidFill>
                  <a:srgbClr val="002949"/>
                </a:solidFill>
              </a:rPr>
              <a:t> </a:t>
            </a:r>
            <a:r>
              <a:rPr lang="ru-RU" altLang="uk-UA" sz="1800" dirty="0" err="1">
                <a:solidFill>
                  <a:srgbClr val="002949"/>
                </a:solidFill>
              </a:rPr>
              <a:t>іншого</a:t>
            </a:r>
            <a:r>
              <a:rPr lang="ru-RU" altLang="uk-UA" sz="1800" dirty="0">
                <a:solidFill>
                  <a:srgbClr val="002949"/>
                </a:solidFill>
              </a:rPr>
              <a:t>, </a:t>
            </a:r>
            <a:r>
              <a:rPr lang="ru-RU" altLang="uk-UA" sz="1800" b="1" dirty="0" err="1">
                <a:solidFill>
                  <a:srgbClr val="002949"/>
                </a:solidFill>
              </a:rPr>
              <a:t>обґрунтована</a:t>
            </a:r>
            <a:r>
              <a:rPr lang="ru-RU" altLang="uk-UA" sz="1800" b="1" dirty="0">
                <a:solidFill>
                  <a:srgbClr val="002949"/>
                </a:solidFill>
              </a:rPr>
              <a:t> </a:t>
            </a:r>
            <a:r>
              <a:rPr lang="ru-RU" altLang="uk-UA" sz="1800" b="1" dirty="0" err="1">
                <a:solidFill>
                  <a:srgbClr val="002949"/>
                </a:solidFill>
              </a:rPr>
              <a:t>порушенням</a:t>
            </a:r>
            <a:r>
              <a:rPr lang="ru-RU" altLang="uk-UA" sz="1800" b="1" dirty="0">
                <a:solidFill>
                  <a:srgbClr val="002949"/>
                </a:solidFill>
              </a:rPr>
              <a:t> судом </a:t>
            </a:r>
            <a:r>
              <a:rPr lang="ru-RU" altLang="uk-UA" sz="1800" b="1" dirty="0" err="1">
                <a:solidFill>
                  <a:srgbClr val="002949"/>
                </a:solidFill>
              </a:rPr>
              <a:t>апеляційної</a:t>
            </a:r>
            <a:r>
              <a:rPr lang="ru-RU" altLang="uk-UA" sz="1800" b="1" dirty="0">
                <a:solidFill>
                  <a:srgbClr val="002949"/>
                </a:solidFill>
              </a:rPr>
              <a:t> </a:t>
            </a:r>
            <a:r>
              <a:rPr lang="ru-RU" altLang="uk-UA" sz="1800" b="1" dirty="0" err="1">
                <a:solidFill>
                  <a:srgbClr val="002949"/>
                </a:solidFill>
              </a:rPr>
              <a:t>інстанції</a:t>
            </a:r>
            <a:r>
              <a:rPr lang="ru-RU" altLang="uk-UA" sz="1800" b="1" dirty="0">
                <a:solidFill>
                  <a:srgbClr val="002949"/>
                </a:solidFill>
              </a:rPr>
              <a:t> </a:t>
            </a:r>
            <a:r>
              <a:rPr lang="ru-RU" altLang="uk-UA" sz="1800" b="1" dirty="0" err="1">
                <a:solidFill>
                  <a:srgbClr val="002949"/>
                </a:solidFill>
              </a:rPr>
              <a:t>таємниці</a:t>
            </a:r>
            <a:r>
              <a:rPr lang="ru-RU" altLang="uk-UA" sz="1800" b="1" dirty="0">
                <a:solidFill>
                  <a:srgbClr val="002949"/>
                </a:solidFill>
              </a:rPr>
              <a:t> </a:t>
            </a:r>
            <a:r>
              <a:rPr lang="ru-RU" altLang="uk-UA" sz="1800" b="1" dirty="0" err="1">
                <a:solidFill>
                  <a:srgbClr val="002949"/>
                </a:solidFill>
              </a:rPr>
              <a:t>нарадчої</a:t>
            </a:r>
            <a:r>
              <a:rPr lang="ru-RU" altLang="uk-UA" sz="1800" b="1" dirty="0">
                <a:solidFill>
                  <a:srgbClr val="002949"/>
                </a:solidFill>
              </a:rPr>
              <a:t> </a:t>
            </a:r>
            <a:r>
              <a:rPr lang="ru-RU" altLang="uk-UA" sz="1800" b="1" dirty="0" err="1">
                <a:solidFill>
                  <a:srgbClr val="002949"/>
                </a:solidFill>
              </a:rPr>
              <a:t>кімнати</a:t>
            </a:r>
            <a:r>
              <a:rPr lang="ru-RU" altLang="uk-UA" sz="1800" b="1" dirty="0">
                <a:solidFill>
                  <a:srgbClr val="002949"/>
                </a:solidFill>
              </a:rPr>
              <a:t>, яка </a:t>
            </a:r>
            <a:r>
              <a:rPr lang="ru-RU" altLang="uk-UA" sz="1800" b="1" dirty="0" err="1">
                <a:solidFill>
                  <a:srgbClr val="002949"/>
                </a:solidFill>
              </a:rPr>
              <a:t>полягала</a:t>
            </a:r>
            <a:r>
              <a:rPr lang="ru-RU" altLang="uk-UA" sz="1800" b="1" dirty="0">
                <a:solidFill>
                  <a:srgbClr val="002949"/>
                </a:solidFill>
              </a:rPr>
              <a:t> у тому, </a:t>
            </a:r>
            <a:r>
              <a:rPr lang="ru-RU" altLang="uk-UA" sz="1800" b="1" dirty="0" err="1">
                <a:solidFill>
                  <a:srgbClr val="002949"/>
                </a:solidFill>
              </a:rPr>
              <a:t>що</a:t>
            </a:r>
            <a:r>
              <a:rPr lang="ru-RU" altLang="uk-UA" sz="1800" b="1" dirty="0">
                <a:solidFill>
                  <a:srgbClr val="002949"/>
                </a:solidFill>
              </a:rPr>
              <a:t> </a:t>
            </a:r>
            <a:r>
              <a:rPr lang="ru-RU" altLang="uk-UA" sz="1800" b="1" dirty="0" err="1">
                <a:solidFill>
                  <a:srgbClr val="002949"/>
                </a:solidFill>
              </a:rPr>
              <a:t>після</a:t>
            </a:r>
            <a:r>
              <a:rPr lang="ru-RU" altLang="uk-UA" sz="1800" b="1" dirty="0">
                <a:solidFill>
                  <a:srgbClr val="002949"/>
                </a:solidFill>
              </a:rPr>
              <a:t> </a:t>
            </a:r>
            <a:r>
              <a:rPr lang="ru-RU" altLang="uk-UA" sz="1800" b="1" dirty="0" err="1">
                <a:solidFill>
                  <a:srgbClr val="002949"/>
                </a:solidFill>
              </a:rPr>
              <a:t>закінчення</a:t>
            </a:r>
            <a:r>
              <a:rPr lang="ru-RU" altLang="uk-UA" sz="1800" b="1" dirty="0">
                <a:solidFill>
                  <a:srgbClr val="002949"/>
                </a:solidFill>
              </a:rPr>
              <a:t> </a:t>
            </a:r>
            <a:r>
              <a:rPr lang="ru-RU" altLang="uk-UA" sz="1800" b="1" dirty="0" err="1">
                <a:solidFill>
                  <a:srgbClr val="002949"/>
                </a:solidFill>
              </a:rPr>
              <a:t>судових</a:t>
            </a:r>
            <a:r>
              <a:rPr lang="ru-RU" altLang="uk-UA" sz="1800" b="1" dirty="0">
                <a:solidFill>
                  <a:srgbClr val="002949"/>
                </a:solidFill>
              </a:rPr>
              <a:t> </a:t>
            </a:r>
            <a:r>
              <a:rPr lang="ru-RU" altLang="uk-UA" sz="1800" b="1" dirty="0" err="1">
                <a:solidFill>
                  <a:srgbClr val="002949"/>
                </a:solidFill>
              </a:rPr>
              <a:t>дебатів</a:t>
            </a:r>
            <a:r>
              <a:rPr lang="ru-RU" altLang="uk-UA" sz="1800" b="1" dirty="0">
                <a:solidFill>
                  <a:srgbClr val="002949"/>
                </a:solidFill>
              </a:rPr>
              <a:t> у судовому </a:t>
            </a:r>
            <a:r>
              <a:rPr lang="ru-RU" altLang="uk-UA" sz="1800" b="1" dirty="0" err="1">
                <a:solidFill>
                  <a:srgbClr val="002949"/>
                </a:solidFill>
              </a:rPr>
              <a:t>засіданні</a:t>
            </a:r>
            <a:r>
              <a:rPr lang="ru-RU" altLang="uk-UA" sz="1800" b="1" dirty="0">
                <a:solidFill>
                  <a:srgbClr val="002949"/>
                </a:solidFill>
              </a:rPr>
              <a:t>, яке </a:t>
            </a:r>
            <a:r>
              <a:rPr lang="ru-RU" altLang="uk-UA" sz="1800" b="1" dirty="0" err="1">
                <a:solidFill>
                  <a:srgbClr val="002949"/>
                </a:solidFill>
              </a:rPr>
              <a:t>відбувалося</a:t>
            </a:r>
            <a:r>
              <a:rPr lang="ru-RU" altLang="uk-UA" sz="1800" b="1" dirty="0">
                <a:solidFill>
                  <a:srgbClr val="002949"/>
                </a:solidFill>
              </a:rPr>
              <a:t> в </a:t>
            </a:r>
            <a:r>
              <a:rPr lang="ru-RU" altLang="uk-UA" sz="1800" b="1" dirty="0" err="1">
                <a:solidFill>
                  <a:srgbClr val="002949"/>
                </a:solidFill>
              </a:rPr>
              <a:t>режимі</a:t>
            </a:r>
            <a:r>
              <a:rPr lang="ru-RU" altLang="uk-UA" sz="1800" b="1" dirty="0">
                <a:solidFill>
                  <a:srgbClr val="002949"/>
                </a:solidFill>
              </a:rPr>
              <a:t> </a:t>
            </a:r>
            <a:r>
              <a:rPr lang="ru-RU" altLang="uk-UA" sz="1800" b="1" dirty="0" err="1">
                <a:solidFill>
                  <a:srgbClr val="002949"/>
                </a:solidFill>
              </a:rPr>
              <a:t>відеоконференції</a:t>
            </a:r>
            <a:r>
              <a:rPr lang="ru-RU" altLang="uk-UA" sz="1800" b="1" dirty="0">
                <a:solidFill>
                  <a:srgbClr val="002949"/>
                </a:solidFill>
              </a:rPr>
              <a:t> за </a:t>
            </a:r>
            <a:r>
              <a:rPr lang="ru-RU" altLang="uk-UA" sz="1800" b="1" dirty="0" err="1">
                <a:solidFill>
                  <a:srgbClr val="002949"/>
                </a:solidFill>
              </a:rPr>
              <a:t>участю</a:t>
            </a:r>
            <a:r>
              <a:rPr lang="ru-RU" altLang="uk-UA" sz="1800" b="1" dirty="0">
                <a:solidFill>
                  <a:srgbClr val="002949"/>
                </a:solidFill>
              </a:rPr>
              <a:t> </a:t>
            </a:r>
            <a:r>
              <a:rPr lang="ru-RU" altLang="uk-UA" sz="1800" b="1" dirty="0" err="1">
                <a:solidFill>
                  <a:srgbClr val="002949"/>
                </a:solidFill>
              </a:rPr>
              <a:t>позивача</a:t>
            </a:r>
            <a:r>
              <a:rPr lang="ru-RU" altLang="uk-UA" sz="1800" b="1" dirty="0">
                <a:solidFill>
                  <a:srgbClr val="002949"/>
                </a:solidFill>
              </a:rPr>
              <a:t> та </a:t>
            </a:r>
            <a:r>
              <a:rPr lang="ru-RU" altLang="uk-UA" sz="1800" b="1" dirty="0" err="1">
                <a:solidFill>
                  <a:srgbClr val="002949"/>
                </a:solidFill>
              </a:rPr>
              <a:t>його</a:t>
            </a:r>
            <a:r>
              <a:rPr lang="ru-RU" altLang="uk-UA" sz="1800" b="1" dirty="0">
                <a:solidFill>
                  <a:srgbClr val="002949"/>
                </a:solidFill>
              </a:rPr>
              <a:t> </a:t>
            </a:r>
            <a:r>
              <a:rPr lang="ru-RU" altLang="uk-UA" sz="1800" b="1" dirty="0" err="1">
                <a:solidFill>
                  <a:srgbClr val="002949"/>
                </a:solidFill>
              </a:rPr>
              <a:t>представника</a:t>
            </a:r>
            <a:r>
              <a:rPr lang="ru-RU" altLang="uk-UA" sz="1800" b="1" dirty="0">
                <a:solidFill>
                  <a:srgbClr val="002949"/>
                </a:solidFill>
              </a:rPr>
              <a:t> з </a:t>
            </a:r>
            <a:r>
              <a:rPr lang="ru-RU" altLang="uk-UA" sz="1800" b="1" dirty="0" err="1">
                <a:solidFill>
                  <a:srgbClr val="002949"/>
                </a:solidFill>
              </a:rPr>
              <a:t>власних</a:t>
            </a:r>
            <a:r>
              <a:rPr lang="ru-RU" altLang="uk-UA" sz="1800" b="1" dirty="0">
                <a:solidFill>
                  <a:srgbClr val="002949"/>
                </a:solidFill>
              </a:rPr>
              <a:t> </a:t>
            </a:r>
            <a:r>
              <a:rPr lang="ru-RU" altLang="uk-UA" sz="1800" b="1" dirty="0" err="1">
                <a:solidFill>
                  <a:srgbClr val="002949"/>
                </a:solidFill>
              </a:rPr>
              <a:t>технічних</a:t>
            </a:r>
            <a:r>
              <a:rPr lang="ru-RU" altLang="uk-UA" sz="1800" b="1" dirty="0">
                <a:solidFill>
                  <a:srgbClr val="002949"/>
                </a:solidFill>
              </a:rPr>
              <a:t> </a:t>
            </a:r>
            <a:r>
              <a:rPr lang="ru-RU" altLang="uk-UA" sz="1800" b="1" dirty="0" err="1">
                <a:solidFill>
                  <a:srgbClr val="002949"/>
                </a:solidFill>
              </a:rPr>
              <a:t>засобів</a:t>
            </a:r>
            <a:r>
              <a:rPr lang="ru-RU" altLang="uk-UA" sz="1800" b="1" dirty="0">
                <a:solidFill>
                  <a:srgbClr val="002949"/>
                </a:solidFill>
              </a:rPr>
              <a:t> через </a:t>
            </a:r>
            <a:r>
              <a:rPr lang="ru-RU" altLang="uk-UA" sz="1800" b="1" dirty="0" err="1">
                <a:solidFill>
                  <a:srgbClr val="002949"/>
                </a:solidFill>
              </a:rPr>
              <a:t>програму</a:t>
            </a:r>
            <a:r>
              <a:rPr lang="ru-RU" altLang="uk-UA" sz="1800" b="1" dirty="0">
                <a:solidFill>
                  <a:srgbClr val="002949"/>
                </a:solidFill>
              </a:rPr>
              <a:t> </a:t>
            </a:r>
            <a:r>
              <a:rPr lang="ru-RU" altLang="uk-UA" sz="1800" b="1" dirty="0" err="1">
                <a:solidFill>
                  <a:srgbClr val="002949"/>
                </a:solidFill>
              </a:rPr>
              <a:t>Еа</a:t>
            </a:r>
            <a:r>
              <a:rPr lang="en-US" altLang="uk-UA" sz="1800" b="1" dirty="0">
                <a:solidFill>
                  <a:srgbClr val="002949"/>
                </a:solidFill>
              </a:rPr>
              <a:t>z</a:t>
            </a:r>
            <a:r>
              <a:rPr lang="ru-RU" altLang="uk-UA" sz="1800" b="1" dirty="0" err="1">
                <a:solidFill>
                  <a:srgbClr val="002949"/>
                </a:solidFill>
              </a:rPr>
              <a:t>уСо</a:t>
            </a:r>
            <a:r>
              <a:rPr lang="en-US" altLang="uk-UA" sz="1800" b="1" dirty="0">
                <a:solidFill>
                  <a:srgbClr val="002949"/>
                </a:solidFill>
              </a:rPr>
              <a:t>n, </a:t>
            </a:r>
            <a:r>
              <a:rPr lang="ru-RU" altLang="uk-UA" sz="1800" b="1" dirty="0">
                <a:solidFill>
                  <a:srgbClr val="002949"/>
                </a:solidFill>
              </a:rPr>
              <a:t>склад суду не </a:t>
            </a:r>
            <a:r>
              <a:rPr lang="ru-RU" altLang="uk-UA" sz="1800" b="1" dirty="0" err="1">
                <a:solidFill>
                  <a:srgbClr val="002949"/>
                </a:solidFill>
              </a:rPr>
              <a:t>залишив</a:t>
            </a:r>
            <a:r>
              <a:rPr lang="ru-RU" altLang="uk-UA" sz="1800" b="1" dirty="0">
                <a:solidFill>
                  <a:srgbClr val="002949"/>
                </a:solidFill>
              </a:rPr>
              <a:t> </a:t>
            </a:r>
            <a:r>
              <a:rPr lang="ru-RU" altLang="uk-UA" sz="1800" b="1" dirty="0" err="1">
                <a:solidFill>
                  <a:srgbClr val="002949"/>
                </a:solidFill>
              </a:rPr>
              <a:t>приміщення</a:t>
            </a:r>
            <a:r>
              <a:rPr lang="ru-RU" altLang="uk-UA" sz="1800" b="1" dirty="0">
                <a:solidFill>
                  <a:srgbClr val="002949"/>
                </a:solidFill>
              </a:rPr>
              <a:t> </a:t>
            </a:r>
            <a:r>
              <a:rPr lang="ru-RU" altLang="uk-UA" sz="1800" b="1" dirty="0" err="1">
                <a:solidFill>
                  <a:srgbClr val="002949"/>
                </a:solidFill>
              </a:rPr>
              <a:t>зали</a:t>
            </a:r>
            <a:r>
              <a:rPr lang="ru-RU" altLang="uk-UA" sz="1800" b="1" dirty="0">
                <a:solidFill>
                  <a:srgbClr val="002949"/>
                </a:solidFill>
              </a:rPr>
              <a:t> судового </a:t>
            </a:r>
            <a:r>
              <a:rPr lang="ru-RU" altLang="uk-UA" sz="1800" b="1" dirty="0" err="1">
                <a:solidFill>
                  <a:srgbClr val="002949"/>
                </a:solidFill>
              </a:rPr>
              <a:t>засідання</a:t>
            </a:r>
            <a:r>
              <a:rPr lang="ru-RU" altLang="uk-UA" sz="1800" b="1" dirty="0">
                <a:solidFill>
                  <a:srgbClr val="002949"/>
                </a:solidFill>
              </a:rPr>
              <a:t>, а почав </a:t>
            </a:r>
            <a:r>
              <a:rPr lang="ru-RU" altLang="uk-UA" sz="1800" b="1" dirty="0" err="1">
                <a:solidFill>
                  <a:srgbClr val="002949"/>
                </a:solidFill>
              </a:rPr>
              <a:t>надавати</a:t>
            </a:r>
            <a:r>
              <a:rPr lang="ru-RU" altLang="uk-UA" sz="1800" b="1" dirty="0">
                <a:solidFill>
                  <a:srgbClr val="002949"/>
                </a:solidFill>
              </a:rPr>
              <a:t> </a:t>
            </a:r>
            <a:r>
              <a:rPr lang="ru-RU" altLang="uk-UA" sz="1800" b="1" dirty="0" err="1">
                <a:solidFill>
                  <a:srgbClr val="002949"/>
                </a:solidFill>
              </a:rPr>
              <a:t>оцінку</a:t>
            </a:r>
            <a:r>
              <a:rPr lang="ru-RU" altLang="uk-UA" sz="1800" b="1" dirty="0">
                <a:solidFill>
                  <a:srgbClr val="002949"/>
                </a:solidFill>
              </a:rPr>
              <a:t> </a:t>
            </a:r>
            <a:r>
              <a:rPr lang="ru-RU" altLang="uk-UA" sz="1800" b="1" dirty="0" err="1">
                <a:solidFill>
                  <a:srgbClr val="002949"/>
                </a:solidFill>
              </a:rPr>
              <a:t>позиції</a:t>
            </a:r>
            <a:r>
              <a:rPr lang="ru-RU" altLang="uk-UA" sz="1800" b="1" dirty="0">
                <a:solidFill>
                  <a:srgbClr val="002949"/>
                </a:solidFill>
              </a:rPr>
              <a:t> </a:t>
            </a:r>
            <a:r>
              <a:rPr lang="ru-RU" altLang="uk-UA" sz="1800" b="1" dirty="0" err="1">
                <a:solidFill>
                  <a:srgbClr val="002949"/>
                </a:solidFill>
              </a:rPr>
              <a:t>сторони</a:t>
            </a:r>
            <a:r>
              <a:rPr lang="ru-RU" altLang="uk-UA" sz="1800" b="1" dirty="0">
                <a:solidFill>
                  <a:srgbClr val="002949"/>
                </a:solidFill>
              </a:rPr>
              <a:t> </a:t>
            </a:r>
            <a:r>
              <a:rPr lang="ru-RU" altLang="uk-UA" sz="1800" b="1" dirty="0" err="1">
                <a:solidFill>
                  <a:srgbClr val="002949"/>
                </a:solidFill>
              </a:rPr>
              <a:t>позивача</a:t>
            </a:r>
            <a:r>
              <a:rPr lang="ru-RU" altLang="uk-UA" sz="1800" b="1" dirty="0">
                <a:solidFill>
                  <a:srgbClr val="002949"/>
                </a:solidFill>
              </a:rPr>
              <a:t> без </a:t>
            </a:r>
            <a:r>
              <a:rPr lang="ru-RU" altLang="uk-UA" sz="1800" b="1" dirty="0" err="1">
                <a:solidFill>
                  <a:srgbClr val="002949"/>
                </a:solidFill>
              </a:rPr>
              <a:t>виходу</a:t>
            </a:r>
            <a:r>
              <a:rPr lang="ru-RU" altLang="uk-UA" sz="1800" b="1" dirty="0">
                <a:solidFill>
                  <a:srgbClr val="002949"/>
                </a:solidFill>
              </a:rPr>
              <a:t> до </a:t>
            </a:r>
            <a:r>
              <a:rPr lang="ru-RU" altLang="uk-UA" sz="1800" b="1" dirty="0" err="1">
                <a:solidFill>
                  <a:srgbClr val="002949"/>
                </a:solidFill>
              </a:rPr>
              <a:t>нарадчої</a:t>
            </a:r>
            <a:r>
              <a:rPr lang="ru-RU" altLang="uk-UA" sz="1800" b="1" dirty="0">
                <a:solidFill>
                  <a:srgbClr val="002949"/>
                </a:solidFill>
              </a:rPr>
              <a:t> </a:t>
            </a:r>
            <a:r>
              <a:rPr lang="ru-RU" altLang="uk-UA" sz="1800" b="1" dirty="0" err="1">
                <a:solidFill>
                  <a:srgbClr val="002949"/>
                </a:solidFill>
              </a:rPr>
              <a:t>кімнати</a:t>
            </a:r>
            <a:r>
              <a:rPr lang="ru-RU" altLang="uk-UA" sz="1800" b="1" dirty="0">
                <a:solidFill>
                  <a:srgbClr val="002949"/>
                </a:solidFill>
              </a:rPr>
              <a:t>, а все </a:t>
            </a:r>
            <a:r>
              <a:rPr lang="ru-RU" altLang="uk-UA" sz="1800" b="1" dirty="0" err="1">
                <a:solidFill>
                  <a:srgbClr val="002949"/>
                </a:solidFill>
              </a:rPr>
              <a:t>обговорення</a:t>
            </a:r>
            <a:r>
              <a:rPr lang="ru-RU" altLang="uk-UA" sz="1800" b="1" dirty="0">
                <a:solidFill>
                  <a:srgbClr val="002949"/>
                </a:solidFill>
              </a:rPr>
              <a:t> </a:t>
            </a:r>
            <a:r>
              <a:rPr lang="ru-RU" altLang="uk-UA" sz="1800" b="1" dirty="0" err="1">
                <a:solidFill>
                  <a:srgbClr val="002949"/>
                </a:solidFill>
              </a:rPr>
              <a:t>між</a:t>
            </a:r>
            <a:r>
              <a:rPr lang="ru-RU" altLang="uk-UA" sz="1800" b="1" dirty="0">
                <a:solidFill>
                  <a:srgbClr val="002949"/>
                </a:solidFill>
              </a:rPr>
              <a:t> складом суду </a:t>
            </a:r>
            <a:r>
              <a:rPr lang="ru-RU" altLang="uk-UA" sz="1800" b="1" dirty="0" err="1">
                <a:solidFill>
                  <a:srgbClr val="002949"/>
                </a:solidFill>
              </a:rPr>
              <a:t>транслювалося</a:t>
            </a:r>
            <a:r>
              <a:rPr lang="ru-RU" altLang="uk-UA" sz="1800" b="1" dirty="0">
                <a:solidFill>
                  <a:srgbClr val="002949"/>
                </a:solidFill>
              </a:rPr>
              <a:t> у </a:t>
            </a:r>
            <a:r>
              <a:rPr lang="ru-RU" altLang="uk-UA" sz="1800" b="1" dirty="0" err="1">
                <a:solidFill>
                  <a:srgbClr val="002949"/>
                </a:solidFill>
              </a:rPr>
              <a:t>режимі</a:t>
            </a:r>
            <a:r>
              <a:rPr lang="ru-RU" altLang="uk-UA" sz="1800" b="1" dirty="0">
                <a:solidFill>
                  <a:srgbClr val="002949"/>
                </a:solidFill>
              </a:rPr>
              <a:t> </a:t>
            </a:r>
            <a:r>
              <a:rPr lang="ru-RU" altLang="uk-UA" sz="1800" b="1" dirty="0" err="1">
                <a:solidFill>
                  <a:srgbClr val="002949"/>
                </a:solidFill>
              </a:rPr>
              <a:t>відеоконференції</a:t>
            </a:r>
            <a:r>
              <a:rPr lang="ru-RU" altLang="uk-UA" sz="1800" b="1" dirty="0">
                <a:solidFill>
                  <a:srgbClr val="002949"/>
                </a:solidFill>
              </a:rPr>
              <a:t> через </a:t>
            </a:r>
            <a:r>
              <a:rPr lang="ru-RU" altLang="uk-UA" sz="1800" b="1" dirty="0" err="1">
                <a:solidFill>
                  <a:srgbClr val="002949"/>
                </a:solidFill>
              </a:rPr>
              <a:t>програму</a:t>
            </a:r>
            <a:r>
              <a:rPr lang="ru-RU" altLang="uk-UA" sz="1800" b="1" dirty="0">
                <a:solidFill>
                  <a:srgbClr val="002949"/>
                </a:solidFill>
              </a:rPr>
              <a:t> «</a:t>
            </a:r>
            <a:r>
              <a:rPr lang="ru-RU" altLang="uk-UA" sz="1800" b="1" dirty="0" err="1">
                <a:solidFill>
                  <a:srgbClr val="002949"/>
                </a:solidFill>
              </a:rPr>
              <a:t>Еа</a:t>
            </a:r>
            <a:r>
              <a:rPr lang="en-US" altLang="uk-UA" sz="1800" b="1" dirty="0">
                <a:solidFill>
                  <a:srgbClr val="002949"/>
                </a:solidFill>
              </a:rPr>
              <a:t>z</a:t>
            </a:r>
            <a:r>
              <a:rPr lang="ru-RU" altLang="uk-UA" sz="1800" b="1" dirty="0" err="1">
                <a:solidFill>
                  <a:srgbClr val="002949"/>
                </a:solidFill>
              </a:rPr>
              <a:t>уСо</a:t>
            </a:r>
            <a:r>
              <a:rPr lang="en-US" altLang="uk-UA" sz="1800" b="1" dirty="0">
                <a:solidFill>
                  <a:srgbClr val="002949"/>
                </a:solidFill>
              </a:rPr>
              <a:t>n», </a:t>
            </a:r>
            <a:r>
              <a:rPr lang="ru-RU" altLang="uk-UA" sz="1800" b="1" dirty="0" err="1">
                <a:solidFill>
                  <a:srgbClr val="002949"/>
                </a:solidFill>
              </a:rPr>
              <a:t>що</a:t>
            </a:r>
            <a:r>
              <a:rPr lang="ru-RU" altLang="uk-UA" sz="1800" b="1" dirty="0">
                <a:solidFill>
                  <a:srgbClr val="002949"/>
                </a:solidFill>
              </a:rPr>
              <a:t>, на думку </a:t>
            </a:r>
            <a:r>
              <a:rPr lang="ru-RU" altLang="uk-UA" sz="1800" b="1" dirty="0" err="1">
                <a:solidFill>
                  <a:srgbClr val="002949"/>
                </a:solidFill>
              </a:rPr>
              <a:t>скаржниці</a:t>
            </a:r>
            <a:r>
              <a:rPr lang="ru-RU" altLang="uk-UA" sz="1800" b="1" dirty="0">
                <a:solidFill>
                  <a:srgbClr val="002949"/>
                </a:solidFill>
              </a:rPr>
              <a:t>, є </a:t>
            </a:r>
            <a:r>
              <a:rPr lang="ru-RU" altLang="uk-UA" sz="1800" b="1" dirty="0" err="1">
                <a:solidFill>
                  <a:srgbClr val="002949"/>
                </a:solidFill>
              </a:rPr>
              <a:t>самостійним</a:t>
            </a:r>
            <a:r>
              <a:rPr lang="ru-RU" altLang="uk-UA" sz="1800" b="1" dirty="0">
                <a:solidFill>
                  <a:srgbClr val="002949"/>
                </a:solidFill>
              </a:rPr>
              <a:t> </a:t>
            </a:r>
            <a:r>
              <a:rPr lang="ru-RU" altLang="uk-UA" sz="1800" b="1" dirty="0" err="1">
                <a:solidFill>
                  <a:srgbClr val="002949"/>
                </a:solidFill>
              </a:rPr>
              <a:t>порушенням</a:t>
            </a:r>
            <a:r>
              <a:rPr lang="ru-RU" altLang="uk-UA" sz="1800" b="1" dirty="0">
                <a:solidFill>
                  <a:srgbClr val="002949"/>
                </a:solidFill>
              </a:rPr>
              <a:t> норм </a:t>
            </a:r>
            <a:r>
              <a:rPr lang="ru-RU" altLang="uk-UA" sz="1800" b="1" dirty="0" err="1">
                <a:solidFill>
                  <a:srgbClr val="002949"/>
                </a:solidFill>
              </a:rPr>
              <a:t>процесуального</a:t>
            </a:r>
            <a:r>
              <a:rPr lang="ru-RU" altLang="uk-UA" sz="1800" b="1" dirty="0">
                <a:solidFill>
                  <a:srgbClr val="002949"/>
                </a:solidFill>
              </a:rPr>
              <a:t> права, </a:t>
            </a:r>
            <a:r>
              <a:rPr lang="ru-RU" altLang="uk-UA" sz="1800" b="1" dirty="0" err="1">
                <a:solidFill>
                  <a:srgbClr val="002949"/>
                </a:solidFill>
              </a:rPr>
              <a:t>зокрема</a:t>
            </a:r>
            <a:r>
              <a:rPr lang="ru-RU" altLang="uk-UA" sz="1800" b="1" dirty="0">
                <a:solidFill>
                  <a:srgbClr val="002949"/>
                </a:solidFill>
              </a:rPr>
              <a:t> статей 227, 228, 243 КАС </a:t>
            </a:r>
            <a:r>
              <a:rPr lang="ru-RU" altLang="uk-UA" sz="1800" b="1" dirty="0" err="1">
                <a:solidFill>
                  <a:srgbClr val="002949"/>
                </a:solidFill>
              </a:rPr>
              <a:t>України</a:t>
            </a:r>
            <a:r>
              <a:rPr lang="ru-RU" altLang="uk-UA" sz="1800" b="1" dirty="0">
                <a:solidFill>
                  <a:srgbClr val="002949"/>
                </a:solidFill>
              </a:rPr>
              <a:t>. </a:t>
            </a:r>
            <a:r>
              <a:rPr lang="ru-RU" altLang="uk-UA" sz="1800" b="1" dirty="0" err="1">
                <a:solidFill>
                  <a:srgbClr val="002949"/>
                </a:solidFill>
              </a:rPr>
              <a:t>Цей</a:t>
            </a:r>
            <a:r>
              <a:rPr lang="ru-RU" altLang="uk-UA" sz="1800" b="1" dirty="0">
                <a:solidFill>
                  <a:srgbClr val="002949"/>
                </a:solidFill>
              </a:rPr>
              <a:t> факт </a:t>
            </a:r>
            <a:r>
              <a:rPr lang="ru-RU" altLang="uk-UA" sz="1800" b="1" dirty="0" err="1">
                <a:solidFill>
                  <a:srgbClr val="002949"/>
                </a:solidFill>
              </a:rPr>
              <a:t>зафіксовано</a:t>
            </a:r>
            <a:r>
              <a:rPr lang="ru-RU" altLang="uk-UA" sz="1800" b="1" dirty="0">
                <a:solidFill>
                  <a:srgbClr val="002949"/>
                </a:solidFill>
              </a:rPr>
              <a:t> шляхом </a:t>
            </a:r>
            <a:r>
              <a:rPr lang="ru-RU" altLang="uk-UA" sz="1800" b="1" dirty="0" err="1">
                <a:solidFill>
                  <a:srgbClr val="002949"/>
                </a:solidFill>
              </a:rPr>
              <a:t>здійснення</a:t>
            </a:r>
            <a:r>
              <a:rPr lang="ru-RU" altLang="uk-UA" sz="1800" b="1" dirty="0">
                <a:solidFill>
                  <a:srgbClr val="002949"/>
                </a:solidFill>
              </a:rPr>
              <a:t> </a:t>
            </a:r>
            <a:r>
              <a:rPr lang="ru-RU" altLang="uk-UA" sz="1800" b="1" dirty="0" err="1">
                <a:solidFill>
                  <a:srgbClr val="002949"/>
                </a:solidFill>
              </a:rPr>
              <a:t>відеозапису</a:t>
            </a:r>
            <a:r>
              <a:rPr lang="ru-RU" altLang="uk-UA" sz="1800" b="1" dirty="0">
                <a:solidFill>
                  <a:srgbClr val="002949"/>
                </a:solidFill>
              </a:rPr>
              <a:t>, компакт-диск з </a:t>
            </a:r>
            <a:r>
              <a:rPr lang="ru-RU" altLang="uk-UA" sz="1800" b="1" dirty="0" err="1">
                <a:solidFill>
                  <a:srgbClr val="002949"/>
                </a:solidFill>
              </a:rPr>
              <a:t>яким</a:t>
            </a:r>
            <a:r>
              <a:rPr lang="ru-RU" altLang="uk-UA" sz="1800" b="1" dirty="0">
                <a:solidFill>
                  <a:srgbClr val="002949"/>
                </a:solidFill>
              </a:rPr>
              <a:t> </a:t>
            </a:r>
            <a:r>
              <a:rPr lang="ru-RU" altLang="uk-UA" sz="1800" b="1" dirty="0" err="1">
                <a:solidFill>
                  <a:srgbClr val="002949"/>
                </a:solidFill>
              </a:rPr>
              <a:t>долучено</a:t>
            </a:r>
            <a:r>
              <a:rPr lang="ru-RU" altLang="uk-UA" sz="1800" b="1" dirty="0">
                <a:solidFill>
                  <a:srgbClr val="002949"/>
                </a:solidFill>
              </a:rPr>
              <a:t> до </a:t>
            </a:r>
            <a:r>
              <a:rPr lang="ru-RU" altLang="uk-UA" sz="1800" b="1" dirty="0" err="1">
                <a:solidFill>
                  <a:srgbClr val="002949"/>
                </a:solidFill>
              </a:rPr>
              <a:t>касаційної</a:t>
            </a:r>
            <a:r>
              <a:rPr lang="ru-RU" altLang="uk-UA" sz="1800" b="1" dirty="0">
                <a:solidFill>
                  <a:srgbClr val="002949"/>
                </a:solidFill>
              </a:rPr>
              <a:t> </a:t>
            </a:r>
            <a:r>
              <a:rPr lang="ru-RU" altLang="uk-UA" sz="1800" b="1" dirty="0" err="1">
                <a:solidFill>
                  <a:srgbClr val="002949"/>
                </a:solidFill>
              </a:rPr>
              <a:t>скарги</a:t>
            </a:r>
            <a:r>
              <a:rPr lang="ru-RU" altLang="uk-UA" sz="1800" b="1"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94940" y="491124"/>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ВС </a:t>
            </a:r>
            <a:r>
              <a:rPr lang="ru-RU" altLang="uk-UA" sz="2200" dirty="0" err="1">
                <a:solidFill>
                  <a:srgbClr val="004E9E"/>
                </a:solidFill>
              </a:rPr>
              <a:t>від</a:t>
            </a:r>
            <a:r>
              <a:rPr lang="ru-RU" altLang="uk-UA" sz="2200" dirty="0">
                <a:solidFill>
                  <a:srgbClr val="004E9E"/>
                </a:solidFill>
              </a:rPr>
              <a:t> 22 </a:t>
            </a:r>
            <a:r>
              <a:rPr lang="ru-RU" altLang="uk-UA" sz="2200" dirty="0" err="1">
                <a:solidFill>
                  <a:srgbClr val="004E9E"/>
                </a:solidFill>
              </a:rPr>
              <a:t>жовтня</a:t>
            </a:r>
            <a:r>
              <a:rPr lang="ru-RU" altLang="uk-UA" sz="2200" dirty="0">
                <a:solidFill>
                  <a:srgbClr val="004E9E"/>
                </a:solidFill>
              </a:rPr>
              <a:t> 2021 р. у </a:t>
            </a:r>
            <a:r>
              <a:rPr lang="ru-RU" altLang="uk-UA" sz="2200" dirty="0" err="1">
                <a:solidFill>
                  <a:srgbClr val="004E9E"/>
                </a:solidFill>
              </a:rPr>
              <a:t>справі</a:t>
            </a:r>
            <a:r>
              <a:rPr lang="ru-RU" altLang="uk-UA" sz="2200" dirty="0">
                <a:solidFill>
                  <a:srgbClr val="004E9E"/>
                </a:solidFill>
              </a:rPr>
              <a:t> № № 460/2869/18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a:t>
            </a:r>
            <a:r>
              <a:rPr lang="en-US" sz="1400" dirty="0">
                <a:solidFill>
                  <a:srgbClr val="002949"/>
                </a:solidFill>
              </a:rPr>
              <a:t>7</a:t>
            </a: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38158494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2" y="1294640"/>
            <a:ext cx="11268075" cy="363176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dirty="0" err="1">
                <a:solidFill>
                  <a:srgbClr val="002949"/>
                </a:solidFill>
              </a:rPr>
              <a:t>Надаючи</a:t>
            </a:r>
            <a:r>
              <a:rPr lang="ru-RU" altLang="uk-UA" sz="2100" dirty="0">
                <a:solidFill>
                  <a:srgbClr val="002949"/>
                </a:solidFill>
              </a:rPr>
              <a:t> </a:t>
            </a:r>
            <a:r>
              <a:rPr lang="ru-RU" altLang="uk-UA" sz="2100" dirty="0" err="1">
                <a:solidFill>
                  <a:srgbClr val="002949"/>
                </a:solidFill>
              </a:rPr>
              <a:t>оцінку</a:t>
            </a:r>
            <a:r>
              <a:rPr lang="ru-RU" altLang="uk-UA" sz="2100" dirty="0">
                <a:solidFill>
                  <a:srgbClr val="002949"/>
                </a:solidFill>
              </a:rPr>
              <a:t> </a:t>
            </a:r>
            <a:r>
              <a:rPr lang="ru-RU" altLang="uk-UA" sz="2100" dirty="0" err="1">
                <a:solidFill>
                  <a:srgbClr val="002949"/>
                </a:solidFill>
              </a:rPr>
              <a:t>цьому</a:t>
            </a:r>
            <a:r>
              <a:rPr lang="ru-RU" altLang="uk-UA" sz="2100" dirty="0">
                <a:solidFill>
                  <a:srgbClr val="002949"/>
                </a:solidFill>
              </a:rPr>
              <a:t> доводу </a:t>
            </a:r>
            <a:r>
              <a:rPr lang="ru-RU" altLang="uk-UA" sz="2100" dirty="0" err="1">
                <a:solidFill>
                  <a:srgbClr val="002949"/>
                </a:solidFill>
              </a:rPr>
              <a:t>касаційної</a:t>
            </a:r>
            <a:r>
              <a:rPr lang="ru-RU" altLang="uk-UA" sz="2100" dirty="0">
                <a:solidFill>
                  <a:srgbClr val="002949"/>
                </a:solidFill>
              </a:rPr>
              <a:t> </a:t>
            </a:r>
            <a:r>
              <a:rPr lang="ru-RU" altLang="uk-UA" sz="2100" dirty="0" err="1">
                <a:solidFill>
                  <a:srgbClr val="002949"/>
                </a:solidFill>
              </a:rPr>
              <a:t>скарги</a:t>
            </a:r>
            <a:r>
              <a:rPr lang="ru-RU" altLang="uk-UA" sz="2100" dirty="0">
                <a:solidFill>
                  <a:srgbClr val="002949"/>
                </a:solidFill>
              </a:rPr>
              <a:t>, ВС </a:t>
            </a:r>
            <a:r>
              <a:rPr lang="ru-RU" altLang="uk-UA" sz="2100" dirty="0" err="1">
                <a:solidFill>
                  <a:srgbClr val="002949"/>
                </a:solidFill>
              </a:rPr>
              <a:t>зауважив</a:t>
            </a:r>
            <a:r>
              <a:rPr lang="ru-RU" altLang="uk-UA" sz="2100" dirty="0">
                <a:solidFill>
                  <a:srgbClr val="002949"/>
                </a:solidFill>
              </a:rPr>
              <a:t>, </a:t>
            </a:r>
            <a:r>
              <a:rPr lang="ru-RU" altLang="uk-UA" sz="2100" dirty="0" err="1">
                <a:solidFill>
                  <a:srgbClr val="002949"/>
                </a:solidFill>
              </a:rPr>
              <a:t>що</a:t>
            </a:r>
            <a:r>
              <a:rPr lang="ru-RU" altLang="uk-UA" sz="2100" dirty="0">
                <a:solidFill>
                  <a:srgbClr val="002949"/>
                </a:solidFill>
              </a:rPr>
              <a:t> </a:t>
            </a:r>
            <a:r>
              <a:rPr lang="ru-RU" altLang="uk-UA" sz="2100" dirty="0" err="1">
                <a:solidFill>
                  <a:srgbClr val="002949"/>
                </a:solidFill>
              </a:rPr>
              <a:t>відповідно</a:t>
            </a:r>
            <a:r>
              <a:rPr lang="ru-RU" altLang="uk-UA" sz="2100" dirty="0">
                <a:solidFill>
                  <a:srgbClr val="002949"/>
                </a:solidFill>
              </a:rPr>
              <a:t> до </a:t>
            </a:r>
            <a:r>
              <a:rPr lang="ru-RU" altLang="uk-UA" sz="2100" dirty="0" err="1">
                <a:solidFill>
                  <a:srgbClr val="002949"/>
                </a:solidFill>
              </a:rPr>
              <a:t>частини</a:t>
            </a:r>
            <a:r>
              <a:rPr lang="ru-RU" altLang="uk-UA" sz="2100" dirty="0">
                <a:solidFill>
                  <a:srgbClr val="002949"/>
                </a:solidFill>
              </a:rPr>
              <a:t> </a:t>
            </a:r>
            <a:r>
              <a:rPr lang="ru-RU" altLang="uk-UA" sz="2100" dirty="0" err="1">
                <a:solidFill>
                  <a:srgbClr val="002949"/>
                </a:solidFill>
              </a:rPr>
              <a:t>першої</a:t>
            </a:r>
            <a:r>
              <a:rPr lang="ru-RU" altLang="uk-UA" sz="2100" dirty="0">
                <a:solidFill>
                  <a:srgbClr val="002949"/>
                </a:solidFill>
              </a:rPr>
              <a:t> </a:t>
            </a:r>
            <a:r>
              <a:rPr lang="ru-RU" altLang="uk-UA" sz="2100" dirty="0" err="1">
                <a:solidFill>
                  <a:srgbClr val="002949"/>
                </a:solidFill>
              </a:rPr>
              <a:t>статті</a:t>
            </a:r>
            <a:r>
              <a:rPr lang="ru-RU" altLang="uk-UA" sz="2100" dirty="0">
                <a:solidFill>
                  <a:srgbClr val="002949"/>
                </a:solidFill>
              </a:rPr>
              <a:t> 227 КАС </a:t>
            </a:r>
            <a:r>
              <a:rPr lang="ru-RU" altLang="uk-UA" sz="2100" dirty="0" err="1">
                <a:solidFill>
                  <a:srgbClr val="002949"/>
                </a:solidFill>
              </a:rPr>
              <a:t>України</a:t>
            </a:r>
            <a:r>
              <a:rPr lang="ru-RU" altLang="uk-UA" sz="2100" dirty="0">
                <a:solidFill>
                  <a:srgbClr val="002949"/>
                </a:solidFill>
              </a:rPr>
              <a:t> </a:t>
            </a:r>
            <a:r>
              <a:rPr lang="ru-RU" altLang="uk-UA" sz="2100" dirty="0" err="1">
                <a:solidFill>
                  <a:srgbClr val="002949"/>
                </a:solidFill>
              </a:rPr>
              <a:t>після</a:t>
            </a:r>
            <a:r>
              <a:rPr lang="ru-RU" altLang="uk-UA" sz="2100" dirty="0">
                <a:solidFill>
                  <a:srgbClr val="002949"/>
                </a:solidFill>
              </a:rPr>
              <a:t> </a:t>
            </a:r>
            <a:r>
              <a:rPr lang="ru-RU" altLang="uk-UA" sz="2100" dirty="0" err="1">
                <a:solidFill>
                  <a:srgbClr val="002949"/>
                </a:solidFill>
              </a:rPr>
              <a:t>судових</a:t>
            </a:r>
            <a:r>
              <a:rPr lang="ru-RU" altLang="uk-UA" sz="2100" dirty="0">
                <a:solidFill>
                  <a:srgbClr val="002949"/>
                </a:solidFill>
              </a:rPr>
              <a:t> </a:t>
            </a:r>
            <a:r>
              <a:rPr lang="ru-RU" altLang="uk-UA" sz="2100" dirty="0" err="1">
                <a:solidFill>
                  <a:srgbClr val="002949"/>
                </a:solidFill>
              </a:rPr>
              <a:t>дебатів</a:t>
            </a:r>
            <a:r>
              <a:rPr lang="ru-RU" altLang="uk-UA" sz="2100" dirty="0">
                <a:solidFill>
                  <a:srgbClr val="002949"/>
                </a:solidFill>
              </a:rPr>
              <a:t> суд </a:t>
            </a:r>
            <a:r>
              <a:rPr lang="ru-RU" altLang="uk-UA" sz="2100" dirty="0" err="1">
                <a:solidFill>
                  <a:srgbClr val="002949"/>
                </a:solidFill>
              </a:rPr>
              <a:t>виходить</a:t>
            </a:r>
            <a:r>
              <a:rPr lang="ru-RU" altLang="uk-UA" sz="2100" dirty="0">
                <a:solidFill>
                  <a:srgbClr val="002949"/>
                </a:solidFill>
              </a:rPr>
              <a:t> до </a:t>
            </a:r>
            <a:r>
              <a:rPr lang="ru-RU" altLang="uk-UA" sz="2100" dirty="0" err="1">
                <a:solidFill>
                  <a:srgbClr val="002949"/>
                </a:solidFill>
              </a:rPr>
              <a:t>нарадчої</a:t>
            </a:r>
            <a:r>
              <a:rPr lang="ru-RU" altLang="uk-UA" sz="2100" dirty="0">
                <a:solidFill>
                  <a:srgbClr val="002949"/>
                </a:solidFill>
              </a:rPr>
              <a:t> </a:t>
            </a:r>
            <a:r>
              <a:rPr lang="ru-RU" altLang="uk-UA" sz="2100" dirty="0" err="1">
                <a:solidFill>
                  <a:srgbClr val="002949"/>
                </a:solidFill>
              </a:rPr>
              <a:t>кімнати</a:t>
            </a:r>
            <a:r>
              <a:rPr lang="ru-RU" altLang="uk-UA" sz="2100" dirty="0">
                <a:solidFill>
                  <a:srgbClr val="002949"/>
                </a:solidFill>
              </a:rPr>
              <a:t> (</a:t>
            </a:r>
            <a:r>
              <a:rPr lang="ru-RU" altLang="uk-UA" sz="2100" dirty="0" err="1">
                <a:solidFill>
                  <a:srgbClr val="002949"/>
                </a:solidFill>
              </a:rPr>
              <a:t>приміщення</a:t>
            </a:r>
            <a:r>
              <a:rPr lang="ru-RU" altLang="uk-UA" sz="2100" dirty="0">
                <a:solidFill>
                  <a:srgbClr val="002949"/>
                </a:solidFill>
              </a:rPr>
              <a:t>, </a:t>
            </a:r>
            <a:r>
              <a:rPr lang="ru-RU" altLang="uk-UA" sz="2100" dirty="0" err="1">
                <a:solidFill>
                  <a:srgbClr val="002949"/>
                </a:solidFill>
              </a:rPr>
              <a:t>спеціально</a:t>
            </a:r>
            <a:r>
              <a:rPr lang="ru-RU" altLang="uk-UA" sz="2100" dirty="0">
                <a:solidFill>
                  <a:srgbClr val="002949"/>
                </a:solidFill>
              </a:rPr>
              <a:t> </a:t>
            </a:r>
            <a:r>
              <a:rPr lang="ru-RU" altLang="uk-UA" sz="2100" dirty="0" err="1">
                <a:solidFill>
                  <a:srgbClr val="002949"/>
                </a:solidFill>
              </a:rPr>
              <a:t>призначеного</a:t>
            </a:r>
            <a:r>
              <a:rPr lang="ru-RU" altLang="uk-UA" sz="2100" dirty="0">
                <a:solidFill>
                  <a:srgbClr val="002949"/>
                </a:solidFill>
              </a:rPr>
              <a:t> для </a:t>
            </a:r>
            <a:r>
              <a:rPr lang="ru-RU" altLang="uk-UA" sz="2100" dirty="0" err="1">
                <a:solidFill>
                  <a:srgbClr val="002949"/>
                </a:solidFill>
              </a:rPr>
              <a:t>ухвалення</a:t>
            </a:r>
            <a:r>
              <a:rPr lang="ru-RU" altLang="uk-UA" sz="2100" dirty="0">
                <a:solidFill>
                  <a:srgbClr val="002949"/>
                </a:solidFill>
              </a:rPr>
              <a:t> </a:t>
            </a:r>
            <a:r>
              <a:rPr lang="ru-RU" altLang="uk-UA" sz="2100" dirty="0" err="1">
                <a:solidFill>
                  <a:srgbClr val="002949"/>
                </a:solidFill>
              </a:rPr>
              <a:t>судових</a:t>
            </a:r>
            <a:r>
              <a:rPr lang="ru-RU" altLang="uk-UA" sz="2100" dirty="0">
                <a:solidFill>
                  <a:srgbClr val="002949"/>
                </a:solidFill>
              </a:rPr>
              <a:t> </a:t>
            </a:r>
            <a:r>
              <a:rPr lang="ru-RU" altLang="uk-UA" sz="2100" dirty="0" err="1">
                <a:solidFill>
                  <a:srgbClr val="002949"/>
                </a:solidFill>
              </a:rPr>
              <a:t>рішень</a:t>
            </a:r>
            <a:r>
              <a:rPr lang="ru-RU" altLang="uk-UA" sz="2100" dirty="0">
                <a:solidFill>
                  <a:srgbClr val="002949"/>
                </a:solidFill>
              </a:rPr>
              <a:t>) для </a:t>
            </a:r>
            <a:r>
              <a:rPr lang="ru-RU" altLang="uk-UA" sz="2100" dirty="0" err="1">
                <a:solidFill>
                  <a:srgbClr val="002949"/>
                </a:solidFill>
              </a:rPr>
              <a:t>ухвалення</a:t>
            </a:r>
            <a:r>
              <a:rPr lang="ru-RU" altLang="uk-UA" sz="2100" dirty="0">
                <a:solidFill>
                  <a:srgbClr val="002949"/>
                </a:solidFill>
              </a:rPr>
              <a:t> </a:t>
            </a:r>
            <a:r>
              <a:rPr lang="ru-RU" altLang="uk-UA" sz="2100" dirty="0" err="1">
                <a:solidFill>
                  <a:srgbClr val="002949"/>
                </a:solidFill>
              </a:rPr>
              <a:t>рішення</a:t>
            </a:r>
            <a:r>
              <a:rPr lang="ru-RU" altLang="uk-UA" sz="2100" dirty="0">
                <a:solidFill>
                  <a:srgbClr val="002949"/>
                </a:solidFill>
              </a:rPr>
              <a:t> у </a:t>
            </a:r>
            <a:r>
              <a:rPr lang="ru-RU" altLang="uk-UA" sz="2100" dirty="0" err="1">
                <a:solidFill>
                  <a:srgbClr val="002949"/>
                </a:solidFill>
              </a:rPr>
              <a:t>справі</a:t>
            </a:r>
            <a:r>
              <a:rPr lang="ru-RU" altLang="uk-UA" sz="2100" dirty="0">
                <a:solidFill>
                  <a:srgbClr val="002949"/>
                </a:solidFill>
              </a:rPr>
              <a:t>, </a:t>
            </a:r>
            <a:r>
              <a:rPr lang="ru-RU" altLang="uk-UA" sz="2100" dirty="0" err="1">
                <a:solidFill>
                  <a:srgbClr val="002949"/>
                </a:solidFill>
              </a:rPr>
              <a:t>оголосивши</a:t>
            </a:r>
            <a:r>
              <a:rPr lang="ru-RU" altLang="uk-UA" sz="2100" dirty="0">
                <a:solidFill>
                  <a:srgbClr val="002949"/>
                </a:solidFill>
              </a:rPr>
              <a:t> </a:t>
            </a:r>
            <a:r>
              <a:rPr lang="ru-RU" altLang="uk-UA" sz="2100" dirty="0" err="1">
                <a:solidFill>
                  <a:srgbClr val="002949"/>
                </a:solidFill>
              </a:rPr>
              <a:t>орієнтовний</a:t>
            </a:r>
            <a:r>
              <a:rPr lang="ru-RU" altLang="uk-UA" sz="2100" dirty="0">
                <a:solidFill>
                  <a:srgbClr val="002949"/>
                </a:solidFill>
              </a:rPr>
              <a:t> час </a:t>
            </a:r>
            <a:r>
              <a:rPr lang="ru-RU" altLang="uk-UA" sz="2100" dirty="0" err="1">
                <a:solidFill>
                  <a:srgbClr val="002949"/>
                </a:solidFill>
              </a:rPr>
              <a:t>його</a:t>
            </a:r>
            <a:r>
              <a:rPr lang="ru-RU" altLang="uk-UA" sz="2100" dirty="0">
                <a:solidFill>
                  <a:srgbClr val="002949"/>
                </a:solidFill>
              </a:rPr>
              <a:t> </a:t>
            </a:r>
            <a:r>
              <a:rPr lang="ru-RU" altLang="uk-UA" sz="2100" dirty="0" err="1">
                <a:solidFill>
                  <a:srgbClr val="002949"/>
                </a:solidFill>
              </a:rPr>
              <a:t>проголошення</a:t>
            </a:r>
            <a:r>
              <a:rPr lang="ru-RU" altLang="uk-UA" sz="21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За </a:t>
            </a:r>
            <a:r>
              <a:rPr lang="ru-RU" altLang="uk-UA" sz="2100" dirty="0" err="1">
                <a:solidFill>
                  <a:srgbClr val="002949"/>
                </a:solidFill>
              </a:rPr>
              <a:t>приписами</a:t>
            </a:r>
            <a:r>
              <a:rPr lang="ru-RU" altLang="uk-UA" sz="2100" dirty="0">
                <a:solidFill>
                  <a:srgbClr val="002949"/>
                </a:solidFill>
              </a:rPr>
              <a:t> </a:t>
            </a:r>
            <a:r>
              <a:rPr lang="ru-RU" altLang="uk-UA" sz="2100" dirty="0" err="1">
                <a:solidFill>
                  <a:srgbClr val="002949"/>
                </a:solidFill>
              </a:rPr>
              <a:t>статті</a:t>
            </a:r>
            <a:r>
              <a:rPr lang="ru-RU" altLang="uk-UA" sz="2100" dirty="0">
                <a:solidFill>
                  <a:srgbClr val="002949"/>
                </a:solidFill>
              </a:rPr>
              <a:t> 228 КАС </a:t>
            </a:r>
            <a:r>
              <a:rPr lang="ru-RU" altLang="uk-UA" sz="2100" dirty="0" err="1">
                <a:solidFill>
                  <a:srgbClr val="002949"/>
                </a:solidFill>
              </a:rPr>
              <a:t>України</a:t>
            </a:r>
            <a:r>
              <a:rPr lang="ru-RU" altLang="uk-UA" sz="2100" dirty="0">
                <a:solidFill>
                  <a:srgbClr val="002949"/>
                </a:solidFill>
              </a:rPr>
              <a:t> </a:t>
            </a:r>
            <a:r>
              <a:rPr lang="ru-RU" altLang="uk-UA" sz="2100" dirty="0" err="1">
                <a:solidFill>
                  <a:srgbClr val="002949"/>
                </a:solidFill>
              </a:rPr>
              <a:t>під</a:t>
            </a:r>
            <a:r>
              <a:rPr lang="ru-RU" altLang="uk-UA" sz="2100" dirty="0">
                <a:solidFill>
                  <a:srgbClr val="002949"/>
                </a:solidFill>
              </a:rPr>
              <a:t> час </a:t>
            </a:r>
            <a:r>
              <a:rPr lang="ru-RU" altLang="uk-UA" sz="2100" dirty="0" err="1">
                <a:solidFill>
                  <a:srgbClr val="002949"/>
                </a:solidFill>
              </a:rPr>
              <a:t>ухвалення</a:t>
            </a:r>
            <a:r>
              <a:rPr lang="ru-RU" altLang="uk-UA" sz="2100" dirty="0">
                <a:solidFill>
                  <a:srgbClr val="002949"/>
                </a:solidFill>
              </a:rPr>
              <a:t> судового </a:t>
            </a:r>
            <a:r>
              <a:rPr lang="ru-RU" altLang="uk-UA" sz="2100" dirty="0" err="1">
                <a:solidFill>
                  <a:srgbClr val="002949"/>
                </a:solidFill>
              </a:rPr>
              <a:t>рішення</a:t>
            </a:r>
            <a:r>
              <a:rPr lang="ru-RU" altLang="uk-UA" sz="2100" dirty="0">
                <a:solidFill>
                  <a:srgbClr val="002949"/>
                </a:solidFill>
              </a:rPr>
              <a:t> </a:t>
            </a:r>
            <a:r>
              <a:rPr lang="ru-RU" altLang="uk-UA" sz="2100" dirty="0" err="1">
                <a:solidFill>
                  <a:srgbClr val="002949"/>
                </a:solidFill>
              </a:rPr>
              <a:t>ніхто</a:t>
            </a:r>
            <a:r>
              <a:rPr lang="ru-RU" altLang="uk-UA" sz="2100" dirty="0">
                <a:solidFill>
                  <a:srgbClr val="002949"/>
                </a:solidFill>
              </a:rPr>
              <a:t> не </a:t>
            </a:r>
            <a:r>
              <a:rPr lang="ru-RU" altLang="uk-UA" sz="2100" dirty="0" err="1">
                <a:solidFill>
                  <a:srgbClr val="002949"/>
                </a:solidFill>
              </a:rPr>
              <a:t>має</a:t>
            </a:r>
            <a:r>
              <a:rPr lang="ru-RU" altLang="uk-UA" sz="2100" dirty="0">
                <a:solidFill>
                  <a:srgbClr val="002949"/>
                </a:solidFill>
              </a:rPr>
              <a:t> права </a:t>
            </a:r>
            <a:r>
              <a:rPr lang="ru-RU" altLang="uk-UA" sz="2100" dirty="0" err="1">
                <a:solidFill>
                  <a:srgbClr val="002949"/>
                </a:solidFill>
              </a:rPr>
              <a:t>перебувати</a:t>
            </a:r>
            <a:r>
              <a:rPr lang="ru-RU" altLang="uk-UA" sz="2100" dirty="0">
                <a:solidFill>
                  <a:srgbClr val="002949"/>
                </a:solidFill>
              </a:rPr>
              <a:t> в </a:t>
            </a:r>
            <a:r>
              <a:rPr lang="ru-RU" altLang="uk-UA" sz="2100" dirty="0" err="1">
                <a:solidFill>
                  <a:srgbClr val="002949"/>
                </a:solidFill>
              </a:rPr>
              <a:t>нарадчій</a:t>
            </a:r>
            <a:r>
              <a:rPr lang="ru-RU" altLang="uk-UA" sz="2100" dirty="0">
                <a:solidFill>
                  <a:srgbClr val="002949"/>
                </a:solidFill>
              </a:rPr>
              <a:t> </a:t>
            </a:r>
            <a:r>
              <a:rPr lang="ru-RU" altLang="uk-UA" sz="2100" dirty="0" err="1">
                <a:solidFill>
                  <a:srgbClr val="002949"/>
                </a:solidFill>
              </a:rPr>
              <a:t>кімнаті</a:t>
            </a:r>
            <a:r>
              <a:rPr lang="ru-RU" altLang="uk-UA" sz="2100" dirty="0">
                <a:solidFill>
                  <a:srgbClr val="002949"/>
                </a:solidFill>
              </a:rPr>
              <a:t>, </a:t>
            </a:r>
            <a:r>
              <a:rPr lang="ru-RU" altLang="uk-UA" sz="2100" dirty="0" err="1">
                <a:solidFill>
                  <a:srgbClr val="002949"/>
                </a:solidFill>
              </a:rPr>
              <a:t>крім</a:t>
            </a:r>
            <a:r>
              <a:rPr lang="ru-RU" altLang="uk-UA" sz="2100" dirty="0">
                <a:solidFill>
                  <a:srgbClr val="002949"/>
                </a:solidFill>
              </a:rPr>
              <a:t> складу суду, </a:t>
            </a:r>
            <a:r>
              <a:rPr lang="ru-RU" altLang="uk-UA" sz="2100" dirty="0" err="1">
                <a:solidFill>
                  <a:srgbClr val="002949"/>
                </a:solidFill>
              </a:rPr>
              <a:t>який</a:t>
            </a:r>
            <a:r>
              <a:rPr lang="ru-RU" altLang="uk-UA" sz="2100" dirty="0">
                <a:solidFill>
                  <a:srgbClr val="002949"/>
                </a:solidFill>
              </a:rPr>
              <a:t> </a:t>
            </a:r>
            <a:r>
              <a:rPr lang="ru-RU" altLang="uk-UA" sz="2100" dirty="0" err="1">
                <a:solidFill>
                  <a:srgbClr val="002949"/>
                </a:solidFill>
              </a:rPr>
              <a:t>розглядає</a:t>
            </a:r>
            <a:r>
              <a:rPr lang="ru-RU" altLang="uk-UA" sz="2100" dirty="0">
                <a:solidFill>
                  <a:srgbClr val="002949"/>
                </a:solidFill>
              </a:rPr>
              <a:t> справу. </a:t>
            </a:r>
            <a:r>
              <a:rPr lang="ru-RU" altLang="uk-UA" sz="2100" dirty="0" err="1">
                <a:solidFill>
                  <a:srgbClr val="002949"/>
                </a:solidFill>
              </a:rPr>
              <a:t>Під</a:t>
            </a:r>
            <a:r>
              <a:rPr lang="ru-RU" altLang="uk-UA" sz="2100" dirty="0">
                <a:solidFill>
                  <a:srgbClr val="002949"/>
                </a:solidFill>
              </a:rPr>
              <a:t> час </a:t>
            </a:r>
            <a:r>
              <a:rPr lang="ru-RU" altLang="uk-UA" sz="2100" dirty="0" err="1">
                <a:solidFill>
                  <a:srgbClr val="002949"/>
                </a:solidFill>
              </a:rPr>
              <a:t>перебування</a:t>
            </a:r>
            <a:r>
              <a:rPr lang="ru-RU" altLang="uk-UA" sz="2100" dirty="0">
                <a:solidFill>
                  <a:srgbClr val="002949"/>
                </a:solidFill>
              </a:rPr>
              <a:t> в </a:t>
            </a:r>
            <a:r>
              <a:rPr lang="ru-RU" altLang="uk-UA" sz="2100" dirty="0" err="1">
                <a:solidFill>
                  <a:srgbClr val="002949"/>
                </a:solidFill>
              </a:rPr>
              <a:t>нарадчій</a:t>
            </a:r>
            <a:r>
              <a:rPr lang="ru-RU" altLang="uk-UA" sz="2100" dirty="0">
                <a:solidFill>
                  <a:srgbClr val="002949"/>
                </a:solidFill>
              </a:rPr>
              <a:t> </a:t>
            </a:r>
            <a:r>
              <a:rPr lang="ru-RU" altLang="uk-UA" sz="2100" dirty="0" err="1">
                <a:solidFill>
                  <a:srgbClr val="002949"/>
                </a:solidFill>
              </a:rPr>
              <a:t>кімнаті</a:t>
            </a:r>
            <a:r>
              <a:rPr lang="ru-RU" altLang="uk-UA" sz="2100" dirty="0">
                <a:solidFill>
                  <a:srgbClr val="002949"/>
                </a:solidFill>
              </a:rPr>
              <a:t> </a:t>
            </a:r>
            <a:r>
              <a:rPr lang="ru-RU" altLang="uk-UA" sz="2100" dirty="0" err="1">
                <a:solidFill>
                  <a:srgbClr val="002949"/>
                </a:solidFill>
              </a:rPr>
              <a:t>суддя</a:t>
            </a:r>
            <a:r>
              <a:rPr lang="ru-RU" altLang="uk-UA" sz="2100" dirty="0">
                <a:solidFill>
                  <a:srgbClr val="002949"/>
                </a:solidFill>
              </a:rPr>
              <a:t> не </a:t>
            </a:r>
            <a:r>
              <a:rPr lang="ru-RU" altLang="uk-UA" sz="2100" dirty="0" err="1">
                <a:solidFill>
                  <a:srgbClr val="002949"/>
                </a:solidFill>
              </a:rPr>
              <a:t>має</a:t>
            </a:r>
            <a:r>
              <a:rPr lang="ru-RU" altLang="uk-UA" sz="2100" dirty="0">
                <a:solidFill>
                  <a:srgbClr val="002949"/>
                </a:solidFill>
              </a:rPr>
              <a:t> права </a:t>
            </a:r>
            <a:r>
              <a:rPr lang="ru-RU" altLang="uk-UA" sz="2100" dirty="0" err="1">
                <a:solidFill>
                  <a:srgbClr val="002949"/>
                </a:solidFill>
              </a:rPr>
              <a:t>розглядати</a:t>
            </a:r>
            <a:r>
              <a:rPr lang="ru-RU" altLang="uk-UA" sz="2100" dirty="0">
                <a:solidFill>
                  <a:srgbClr val="002949"/>
                </a:solidFill>
              </a:rPr>
              <a:t> </a:t>
            </a:r>
            <a:r>
              <a:rPr lang="ru-RU" altLang="uk-UA" sz="2100" dirty="0" err="1">
                <a:solidFill>
                  <a:srgbClr val="002949"/>
                </a:solidFill>
              </a:rPr>
              <a:t>інші</a:t>
            </a:r>
            <a:r>
              <a:rPr lang="ru-RU" altLang="uk-UA" sz="2100" dirty="0">
                <a:solidFill>
                  <a:srgbClr val="002949"/>
                </a:solidFill>
              </a:rPr>
              <a:t> </a:t>
            </a:r>
            <a:r>
              <a:rPr lang="ru-RU" altLang="uk-UA" sz="2100" dirty="0" err="1">
                <a:solidFill>
                  <a:srgbClr val="002949"/>
                </a:solidFill>
              </a:rPr>
              <a:t>судові</a:t>
            </a:r>
            <a:r>
              <a:rPr lang="ru-RU" altLang="uk-UA" sz="2100" dirty="0">
                <a:solidFill>
                  <a:srgbClr val="002949"/>
                </a:solidFill>
              </a:rPr>
              <a:t> </a:t>
            </a:r>
            <a:r>
              <a:rPr lang="ru-RU" altLang="uk-UA" sz="2100" dirty="0" err="1">
                <a:solidFill>
                  <a:srgbClr val="002949"/>
                </a:solidFill>
              </a:rPr>
              <a:t>справи</a:t>
            </a:r>
            <a:r>
              <a:rPr lang="ru-RU" altLang="uk-UA" sz="2100" dirty="0">
                <a:solidFill>
                  <a:srgbClr val="002949"/>
                </a:solidFill>
              </a:rPr>
              <a:t>. </a:t>
            </a:r>
            <a:r>
              <a:rPr lang="ru-RU" altLang="uk-UA" sz="2100" dirty="0" err="1">
                <a:solidFill>
                  <a:srgbClr val="002949"/>
                </a:solidFill>
              </a:rPr>
              <a:t>Судді</a:t>
            </a:r>
            <a:r>
              <a:rPr lang="ru-RU" altLang="uk-UA" sz="2100" dirty="0">
                <a:solidFill>
                  <a:srgbClr val="002949"/>
                </a:solidFill>
              </a:rPr>
              <a:t> не </a:t>
            </a:r>
            <a:r>
              <a:rPr lang="ru-RU" altLang="uk-UA" sz="2100" dirty="0" err="1">
                <a:solidFill>
                  <a:srgbClr val="002949"/>
                </a:solidFill>
              </a:rPr>
              <a:t>мають</a:t>
            </a:r>
            <a:r>
              <a:rPr lang="ru-RU" altLang="uk-UA" sz="2100" dirty="0">
                <a:solidFill>
                  <a:srgbClr val="002949"/>
                </a:solidFill>
              </a:rPr>
              <a:t> права </a:t>
            </a:r>
            <a:r>
              <a:rPr lang="ru-RU" altLang="uk-UA" sz="2100" dirty="0" err="1">
                <a:solidFill>
                  <a:srgbClr val="002949"/>
                </a:solidFill>
              </a:rPr>
              <a:t>розголошувати</a:t>
            </a:r>
            <a:r>
              <a:rPr lang="ru-RU" altLang="uk-UA" sz="2100" dirty="0">
                <a:solidFill>
                  <a:srgbClr val="002949"/>
                </a:solidFill>
              </a:rPr>
              <a:t> </a:t>
            </a:r>
            <a:r>
              <a:rPr lang="ru-RU" altLang="uk-UA" sz="2100" dirty="0" err="1">
                <a:solidFill>
                  <a:srgbClr val="002949"/>
                </a:solidFill>
              </a:rPr>
              <a:t>хід</a:t>
            </a:r>
            <a:r>
              <a:rPr lang="ru-RU" altLang="uk-UA" sz="2100" dirty="0">
                <a:solidFill>
                  <a:srgbClr val="002949"/>
                </a:solidFill>
              </a:rPr>
              <a:t> </a:t>
            </a:r>
            <a:r>
              <a:rPr lang="ru-RU" altLang="uk-UA" sz="2100" dirty="0" err="1">
                <a:solidFill>
                  <a:srgbClr val="002949"/>
                </a:solidFill>
              </a:rPr>
              <a:t>обговорення</a:t>
            </a:r>
            <a:r>
              <a:rPr lang="ru-RU" altLang="uk-UA" sz="2100" dirty="0">
                <a:solidFill>
                  <a:srgbClr val="002949"/>
                </a:solidFill>
              </a:rPr>
              <a:t> та </a:t>
            </a:r>
            <a:r>
              <a:rPr lang="ru-RU" altLang="uk-UA" sz="2100" dirty="0" err="1">
                <a:solidFill>
                  <a:srgbClr val="002949"/>
                </a:solidFill>
              </a:rPr>
              <a:t>ухвалення</a:t>
            </a:r>
            <a:r>
              <a:rPr lang="ru-RU" altLang="uk-UA" sz="2100" dirty="0">
                <a:solidFill>
                  <a:srgbClr val="002949"/>
                </a:solidFill>
              </a:rPr>
              <a:t> </a:t>
            </a:r>
            <a:r>
              <a:rPr lang="ru-RU" altLang="uk-UA" sz="2100" dirty="0" err="1">
                <a:solidFill>
                  <a:srgbClr val="002949"/>
                </a:solidFill>
              </a:rPr>
              <a:t>рішення</a:t>
            </a:r>
            <a:r>
              <a:rPr lang="ru-RU" altLang="uk-UA" sz="2100" dirty="0">
                <a:solidFill>
                  <a:srgbClr val="002949"/>
                </a:solidFill>
              </a:rPr>
              <a:t> в </a:t>
            </a:r>
            <a:r>
              <a:rPr lang="ru-RU" altLang="uk-UA" sz="2100" dirty="0" err="1">
                <a:solidFill>
                  <a:srgbClr val="002949"/>
                </a:solidFill>
              </a:rPr>
              <a:t>нарадчій</a:t>
            </a:r>
            <a:r>
              <a:rPr lang="ru-RU" altLang="uk-UA" sz="2100" dirty="0">
                <a:solidFill>
                  <a:srgbClr val="002949"/>
                </a:solidFill>
              </a:rPr>
              <a:t> </a:t>
            </a:r>
            <a:r>
              <a:rPr lang="ru-RU" altLang="uk-UA" sz="2100" dirty="0" err="1">
                <a:solidFill>
                  <a:srgbClr val="002949"/>
                </a:solidFill>
              </a:rPr>
              <a:t>кімнаті</a:t>
            </a:r>
            <a:r>
              <a:rPr lang="ru-RU" altLang="uk-UA" sz="21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100" b="1" dirty="0" err="1">
                <a:solidFill>
                  <a:srgbClr val="002949"/>
                </a:solidFill>
              </a:rPr>
              <a:t>Таємниця</a:t>
            </a:r>
            <a:r>
              <a:rPr lang="ru-RU" altLang="uk-UA" sz="2100" b="1" dirty="0">
                <a:solidFill>
                  <a:srgbClr val="002949"/>
                </a:solidFill>
              </a:rPr>
              <a:t> </a:t>
            </a:r>
            <a:r>
              <a:rPr lang="ru-RU" altLang="uk-UA" sz="2100" b="1" dirty="0" err="1">
                <a:solidFill>
                  <a:srgbClr val="002949"/>
                </a:solidFill>
              </a:rPr>
              <a:t>нарадчої</a:t>
            </a:r>
            <a:r>
              <a:rPr lang="ru-RU" altLang="uk-UA" sz="2100" b="1" dirty="0">
                <a:solidFill>
                  <a:srgbClr val="002949"/>
                </a:solidFill>
              </a:rPr>
              <a:t> </a:t>
            </a:r>
            <a:r>
              <a:rPr lang="ru-RU" altLang="uk-UA" sz="2100" b="1" dirty="0" err="1">
                <a:solidFill>
                  <a:srgbClr val="002949"/>
                </a:solidFill>
              </a:rPr>
              <a:t>кімнати</a:t>
            </a:r>
            <a:r>
              <a:rPr lang="ru-RU" altLang="uk-UA" sz="2100" b="1" dirty="0">
                <a:solidFill>
                  <a:srgbClr val="002949"/>
                </a:solidFill>
              </a:rPr>
              <a:t> є </a:t>
            </a:r>
            <a:r>
              <a:rPr lang="ru-RU" altLang="uk-UA" sz="2100" b="1" dirty="0" err="1">
                <a:solidFill>
                  <a:srgbClr val="002949"/>
                </a:solidFill>
              </a:rPr>
              <a:t>охоронюваною</a:t>
            </a:r>
            <a:r>
              <a:rPr lang="ru-RU" altLang="uk-UA" sz="2100" b="1" dirty="0">
                <a:solidFill>
                  <a:srgbClr val="002949"/>
                </a:solidFill>
              </a:rPr>
              <a:t> законом і </a:t>
            </a:r>
            <a:r>
              <a:rPr lang="ru-RU" altLang="uk-UA" sz="2100" b="1" dirty="0" err="1">
                <a:solidFill>
                  <a:srgbClr val="002949"/>
                </a:solidFill>
              </a:rPr>
              <a:t>наведене</a:t>
            </a:r>
            <a:r>
              <a:rPr lang="ru-RU" altLang="uk-UA" sz="2100" b="1" dirty="0">
                <a:solidFill>
                  <a:srgbClr val="002949"/>
                </a:solidFill>
              </a:rPr>
              <a:t> </a:t>
            </a:r>
            <a:r>
              <a:rPr lang="ru-RU" altLang="uk-UA" sz="2100" b="1" dirty="0" err="1">
                <a:solidFill>
                  <a:srgbClr val="002949"/>
                </a:solidFill>
              </a:rPr>
              <a:t>положення</a:t>
            </a:r>
            <a:r>
              <a:rPr lang="ru-RU" altLang="uk-UA" sz="2100" b="1" dirty="0">
                <a:solidFill>
                  <a:srgbClr val="002949"/>
                </a:solidFill>
              </a:rPr>
              <a:t> </a:t>
            </a:r>
            <a:r>
              <a:rPr lang="ru-RU" altLang="uk-UA" sz="2100" b="1" dirty="0" err="1">
                <a:solidFill>
                  <a:srgbClr val="002949"/>
                </a:solidFill>
              </a:rPr>
              <a:t>стосується</a:t>
            </a:r>
            <a:r>
              <a:rPr lang="ru-RU" altLang="uk-UA" sz="2100" b="1" dirty="0">
                <a:solidFill>
                  <a:srgbClr val="002949"/>
                </a:solidFill>
              </a:rPr>
              <a:t> не </a:t>
            </a:r>
            <a:r>
              <a:rPr lang="ru-RU" altLang="uk-UA" sz="2100" b="1" dirty="0" err="1">
                <a:solidFill>
                  <a:srgbClr val="002949"/>
                </a:solidFill>
              </a:rPr>
              <a:t>лише</a:t>
            </a:r>
            <a:r>
              <a:rPr lang="ru-RU" altLang="uk-UA" sz="2100" b="1" dirty="0">
                <a:solidFill>
                  <a:srgbClr val="002949"/>
                </a:solidFill>
              </a:rPr>
              <a:t> </a:t>
            </a:r>
            <a:r>
              <a:rPr lang="ru-RU" altLang="uk-UA" sz="2100" b="1" dirty="0" err="1">
                <a:solidFill>
                  <a:srgbClr val="002949"/>
                </a:solidFill>
              </a:rPr>
              <a:t>дотримання</a:t>
            </a:r>
            <a:r>
              <a:rPr lang="ru-RU" altLang="uk-UA" sz="2100" b="1" dirty="0">
                <a:solidFill>
                  <a:srgbClr val="002949"/>
                </a:solidFill>
              </a:rPr>
              <a:t> </a:t>
            </a:r>
            <a:r>
              <a:rPr lang="ru-RU" altLang="uk-UA" sz="2100" b="1" dirty="0" err="1">
                <a:solidFill>
                  <a:srgbClr val="002949"/>
                </a:solidFill>
              </a:rPr>
              <a:t>таємниці</a:t>
            </a:r>
            <a:r>
              <a:rPr lang="ru-RU" altLang="uk-UA" sz="2100" b="1" dirty="0">
                <a:solidFill>
                  <a:srgbClr val="002949"/>
                </a:solidFill>
              </a:rPr>
              <a:t> </a:t>
            </a:r>
            <a:r>
              <a:rPr lang="ru-RU" altLang="uk-UA" sz="2100" b="1" dirty="0" err="1">
                <a:solidFill>
                  <a:srgbClr val="002949"/>
                </a:solidFill>
              </a:rPr>
              <a:t>наради</a:t>
            </a:r>
            <a:r>
              <a:rPr lang="ru-RU" altLang="uk-UA" sz="2100" b="1" dirty="0">
                <a:solidFill>
                  <a:srgbClr val="002949"/>
                </a:solidFill>
              </a:rPr>
              <a:t> </a:t>
            </a:r>
            <a:r>
              <a:rPr lang="ru-RU" altLang="uk-UA" sz="2100" b="1" dirty="0" err="1">
                <a:solidFill>
                  <a:srgbClr val="002949"/>
                </a:solidFill>
              </a:rPr>
              <a:t>суддів</a:t>
            </a:r>
            <a:r>
              <a:rPr lang="ru-RU" altLang="uk-UA" sz="2100" b="1" dirty="0">
                <a:solidFill>
                  <a:srgbClr val="002949"/>
                </a:solidFill>
              </a:rPr>
              <a:t> у </a:t>
            </a:r>
            <a:r>
              <a:rPr lang="ru-RU" altLang="uk-UA" sz="2100" b="1" dirty="0" err="1">
                <a:solidFill>
                  <a:srgbClr val="002949"/>
                </a:solidFill>
              </a:rPr>
              <a:t>адміністративному</a:t>
            </a:r>
            <a:r>
              <a:rPr lang="ru-RU" altLang="uk-UA" sz="2100" b="1" dirty="0">
                <a:solidFill>
                  <a:srgbClr val="002949"/>
                </a:solidFill>
              </a:rPr>
              <a:t> </a:t>
            </a:r>
            <a:r>
              <a:rPr lang="ru-RU" altLang="uk-UA" sz="2100" b="1" dirty="0" err="1">
                <a:solidFill>
                  <a:srgbClr val="002949"/>
                </a:solidFill>
              </a:rPr>
              <a:t>судочинстві</a:t>
            </a:r>
            <a:r>
              <a:rPr lang="ru-RU" altLang="uk-UA" sz="2100" b="1"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2" y="472836"/>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ВС </a:t>
            </a:r>
            <a:r>
              <a:rPr lang="ru-RU" altLang="uk-UA" sz="2200" dirty="0" err="1">
                <a:solidFill>
                  <a:srgbClr val="004E9E"/>
                </a:solidFill>
              </a:rPr>
              <a:t>від</a:t>
            </a:r>
            <a:r>
              <a:rPr lang="ru-RU" altLang="uk-UA" sz="2200" dirty="0">
                <a:solidFill>
                  <a:srgbClr val="004E9E"/>
                </a:solidFill>
              </a:rPr>
              <a:t> 22 </a:t>
            </a:r>
            <a:r>
              <a:rPr lang="ru-RU" altLang="uk-UA" sz="2200" dirty="0" err="1">
                <a:solidFill>
                  <a:srgbClr val="004E9E"/>
                </a:solidFill>
              </a:rPr>
              <a:t>жовтня</a:t>
            </a:r>
            <a:r>
              <a:rPr lang="ru-RU" altLang="uk-UA" sz="2200" dirty="0">
                <a:solidFill>
                  <a:srgbClr val="004E9E"/>
                </a:solidFill>
              </a:rPr>
              <a:t> 2021 р. у </a:t>
            </a:r>
            <a:r>
              <a:rPr lang="ru-RU" altLang="uk-UA" sz="2200" dirty="0" err="1">
                <a:solidFill>
                  <a:srgbClr val="004E9E"/>
                </a:solidFill>
              </a:rPr>
              <a:t>справі</a:t>
            </a:r>
            <a:r>
              <a:rPr lang="ru-RU" altLang="uk-UA" sz="2200" dirty="0">
                <a:solidFill>
                  <a:srgbClr val="004E9E"/>
                </a:solidFill>
              </a:rPr>
              <a:t> № № 460/2869/18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a:t>
            </a:r>
            <a:r>
              <a:rPr lang="en-US" sz="1400" dirty="0">
                <a:solidFill>
                  <a:srgbClr val="002949"/>
                </a:solidFill>
              </a:rPr>
              <a:t>8</a:t>
            </a: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88424458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5" y="922011"/>
            <a:ext cx="11268076" cy="445641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 урахуванням наведених положень КАС України, </a:t>
            </a: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нарада суду відбувається у </a:t>
            </a:r>
            <a:r>
              <a:rPr lang="uk-UA"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кімнаті, тобто ізольованому приміщенні, доступ до якої інших осіб, крім суддів, які входять до складу колегії у справі, відсутній; судді зобов`язані приймати рішення виключно на підставі внутрішнього переконання, що сформувалося у ході судового розгляду, і власних правових знань; під час ухвалення судового рішення ніхто не має права перебувати в </a:t>
            </a:r>
            <a:r>
              <a:rPr lang="uk-UA"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кімнаті крім складу суду (судді), який здійснює судовий розгляд; заборонено розголошувати відомості про те, що відбувається в </a:t>
            </a:r>
            <a:r>
              <a:rPr lang="uk-UA"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кімнаті, включаючи обговорення фактичних обставин справи, хід обговорення, судження суддів, їх позиції, результат голосування; неприпустимий будь-який вплив ззовні на процес прийняття судового рішення; судді (суддя) зобов`язані бути зосередженими на обставинах тієї справи, для вирішення якої і ухвалення судового рішення видалилися до </a:t>
            </a:r>
            <a:r>
              <a:rPr lang="uk-UA"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2100" b="1" dirty="0">
                <a:solidFill>
                  <a:srgbClr val="002949"/>
                </a:solidFill>
                <a:effectLst/>
                <a:ea typeface="Calibri" panose="020F0502020204030204" pitchFamily="34" charset="0"/>
                <a:cs typeface="Times New Roman" panose="02020603050405020304" pitchFamily="18" charset="0"/>
              </a:rPr>
              <a:t> кімнати.</a:t>
            </a:r>
            <a:endParaRPr lang="uk-UA" sz="2100" dirty="0">
              <a:solidFill>
                <a:srgbClr val="002949"/>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Разом з тим порушення таємниці </a:t>
            </a:r>
            <a:r>
              <a:rPr lang="uk-UA"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2100" dirty="0">
                <a:solidFill>
                  <a:srgbClr val="002949"/>
                </a:solidFill>
                <a:effectLst/>
                <a:ea typeface="Calibri" panose="020F0502020204030204" pitchFamily="34" charset="0"/>
                <a:cs typeface="Times New Roman" panose="02020603050405020304" pitchFamily="18" charset="0"/>
              </a:rPr>
              <a:t> кімнати не є обов`язковою підставою для скасування судового рішення відповідно до частини третьої статті 353 КАС України.</a:t>
            </a:r>
            <a:endParaRPr lang="uk-UA" sz="2100" dirty="0">
              <a:solidFill>
                <a:srgbClr val="00294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6" y="491124"/>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ВС </a:t>
            </a:r>
            <a:r>
              <a:rPr lang="ru-RU" altLang="uk-UA" sz="2200" dirty="0" err="1">
                <a:solidFill>
                  <a:srgbClr val="004E9E"/>
                </a:solidFill>
              </a:rPr>
              <a:t>від</a:t>
            </a:r>
            <a:r>
              <a:rPr lang="ru-RU" altLang="uk-UA" sz="2200" dirty="0">
                <a:solidFill>
                  <a:srgbClr val="004E9E"/>
                </a:solidFill>
              </a:rPr>
              <a:t> 22 </a:t>
            </a:r>
            <a:r>
              <a:rPr lang="ru-RU" altLang="uk-UA" sz="2200" dirty="0" err="1">
                <a:solidFill>
                  <a:srgbClr val="004E9E"/>
                </a:solidFill>
              </a:rPr>
              <a:t>жовтня</a:t>
            </a:r>
            <a:r>
              <a:rPr lang="ru-RU" altLang="uk-UA" sz="2200" dirty="0">
                <a:solidFill>
                  <a:srgbClr val="004E9E"/>
                </a:solidFill>
              </a:rPr>
              <a:t> 2021 р. у </a:t>
            </a:r>
            <a:r>
              <a:rPr lang="ru-RU" altLang="uk-UA" sz="2200" dirty="0" err="1">
                <a:solidFill>
                  <a:srgbClr val="004E9E"/>
                </a:solidFill>
              </a:rPr>
              <a:t>справі</a:t>
            </a:r>
            <a:r>
              <a:rPr lang="ru-RU" altLang="uk-UA" sz="2200" dirty="0">
                <a:solidFill>
                  <a:srgbClr val="004E9E"/>
                </a:solidFill>
              </a:rPr>
              <a:t> № № 460/2869/18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5</a:t>
            </a:r>
            <a:r>
              <a:rPr lang="en-US" sz="1400" dirty="0">
                <a:solidFill>
                  <a:srgbClr val="002949"/>
                </a:solidFill>
              </a:rPr>
              <a:t>9</a:t>
            </a: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8427075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14D0BD-8968-4B21-82B3-E58FE34944F6}"/>
              </a:ext>
            </a:extLst>
          </p:cNvPr>
          <p:cNvSpPr>
            <a:spLocks noGrp="1"/>
          </p:cNvSpPr>
          <p:nvPr>
            <p:ph type="title"/>
          </p:nvPr>
        </p:nvSpPr>
        <p:spPr>
          <a:xfrm>
            <a:off x="1286774" y="681037"/>
            <a:ext cx="10515600" cy="837032"/>
          </a:xfrm>
        </p:spPr>
        <p:txBody>
          <a:bodyPr/>
          <a:lstStyle/>
          <a:p>
            <a:pPr indent="180340" algn="ctr">
              <a:lnSpc>
                <a:spcPct val="107000"/>
              </a:lnSpc>
              <a:spcAft>
                <a:spcPts val="800"/>
              </a:spcAft>
            </a:pPr>
            <a:r>
              <a:rPr lang="uk-UA" sz="2000" b="1" kern="1800">
                <a:solidFill>
                  <a:srgbClr val="004E9E"/>
                </a:solidFill>
                <a:effectLst/>
                <a:ea typeface="Roboto Condensed Light" panose="02000000000000000000" pitchFamily="2" charset="0"/>
                <a:cs typeface="Times New Roman" panose="02020603050405020304" pitchFamily="18" charset="0"/>
              </a:rPr>
              <a:t>Суддя використав </a:t>
            </a:r>
            <a:r>
              <a:rPr lang="uk-UA" sz="2000" b="1" kern="1800" dirty="0">
                <a:solidFill>
                  <a:srgbClr val="004E9E"/>
                </a:solidFill>
                <a:effectLst/>
                <a:ea typeface="Roboto Condensed Light" panose="02000000000000000000" pitchFamily="2" charset="0"/>
                <a:cs typeface="Times New Roman" panose="02020603050405020304" pitchFamily="18" charset="0"/>
              </a:rPr>
              <a:t>ChatGPT для прийняття судового рішення (</a:t>
            </a:r>
            <a:r>
              <a:rPr lang="uk-UA" sz="2000" b="1" dirty="0">
                <a:solidFill>
                  <a:srgbClr val="004E9E"/>
                </a:solidFill>
                <a:effectLst/>
                <a:ea typeface="Roboto Condensed Light" panose="02000000000000000000" pitchFamily="2" charset="0"/>
                <a:cs typeface="Times New Roman" panose="02020603050405020304" pitchFamily="18" charset="0"/>
              </a:rPr>
              <a:t>3 лютого 2023 року)</a:t>
            </a:r>
            <a:br>
              <a:rPr lang="uk-UA" sz="2000" dirty="0">
                <a:solidFill>
                  <a:srgbClr val="004E9E"/>
                </a:solidFill>
                <a:effectLst/>
                <a:ea typeface="Roboto Condensed Light" panose="02000000000000000000" pitchFamily="2" charset="0"/>
                <a:cs typeface="Times New Roman" panose="02020603050405020304" pitchFamily="18" charset="0"/>
              </a:rPr>
            </a:br>
            <a:r>
              <a:rPr lang="uk-UA" sz="2000" u="sng" dirty="0">
                <a:solidFill>
                  <a:srgbClr val="004E9E"/>
                </a:solidFill>
                <a:effectLst/>
                <a:ea typeface="Roboto Condensed Light" panose="02000000000000000000"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https://www.vice.com/en/article/k7bdmv/judge-used-chatgpt-to-make-court-decision</a:t>
            </a:r>
            <a:r>
              <a:rPr lang="uk-UA" sz="2000" dirty="0">
                <a:solidFill>
                  <a:srgbClr val="004E9E"/>
                </a:solidFill>
                <a:effectLst/>
                <a:ea typeface="Roboto Condensed Light" panose="02000000000000000000" pitchFamily="2" charset="0"/>
                <a:cs typeface="Times New Roman" panose="02020603050405020304" pitchFamily="18" charset="0"/>
              </a:rPr>
              <a:t> </a:t>
            </a:r>
            <a:br>
              <a:rPr lang="uk-UA" sz="2000" dirty="0">
                <a:solidFill>
                  <a:srgbClr val="004E9E"/>
                </a:solidFill>
                <a:effectLst/>
                <a:ea typeface="Roboto Condensed Light" panose="02000000000000000000" pitchFamily="2" charset="0"/>
                <a:cs typeface="Times New Roman" panose="02020603050405020304" pitchFamily="18" charset="0"/>
              </a:rPr>
            </a:br>
            <a:endParaRPr lang="uk-UA" sz="4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A6AB85DE-9B77-4F7F-8626-5384A7C9B58D}"/>
              </a:ext>
            </a:extLst>
          </p:cNvPr>
          <p:cNvSpPr>
            <a:spLocks noGrp="1"/>
          </p:cNvSpPr>
          <p:nvPr>
            <p:ph idx="1"/>
          </p:nvPr>
        </p:nvSpPr>
        <p:spPr>
          <a:xfrm>
            <a:off x="665670" y="1402930"/>
            <a:ext cx="11136703" cy="4351338"/>
          </a:xfrm>
        </p:spPr>
        <p:txBody>
          <a:bodyPr/>
          <a:lstStyle/>
          <a:p>
            <a:pPr indent="0" algn="just">
              <a:lnSpc>
                <a:spcPct val="107000"/>
              </a:lnSpc>
              <a:spcAft>
                <a:spcPts val="800"/>
              </a:spcAft>
              <a:buNone/>
            </a:pPr>
            <a:r>
              <a:rPr lang="uk-UA" sz="1800" dirty="0">
                <a:solidFill>
                  <a:srgbClr val="002949"/>
                </a:solidFill>
                <a:effectLst/>
                <a:ea typeface="Roboto Condensed Light" panose="02000000000000000000" pitchFamily="2" charset="0"/>
                <a:cs typeface="Times New Roman" panose="02020603050405020304" pitchFamily="18" charset="0"/>
              </a:rPr>
              <a:t>Ця справа є першим випадком, коли суд визнав використання відповідей текстового генератора AI у судовому рішенні. </a:t>
            </a:r>
          </a:p>
          <a:p>
            <a:pPr indent="180340" algn="just">
              <a:lnSpc>
                <a:spcPct val="107000"/>
              </a:lnSpc>
              <a:spcAft>
                <a:spcPts val="800"/>
              </a:spcAft>
            </a:pPr>
            <a:r>
              <a:rPr lang="uk-UA" sz="1800" dirty="0">
                <a:solidFill>
                  <a:srgbClr val="002949"/>
                </a:solidFill>
                <a:effectLst/>
                <a:ea typeface="Roboto Condensed Light" panose="02000000000000000000" pitchFamily="2" charset="0"/>
                <a:cs typeface="Times New Roman" panose="02020603050405020304" pitchFamily="18" charset="0"/>
              </a:rPr>
              <a:t>Суддя в Колумбії використав ChatGPT, щоб винести судове рішення, і це, мабуть, перший раз, коли юридичне рішення було прийнято за допомогою текстового генератора штучного інтелекту – або, принаймні, вперше, коли ми про це дізнаємося.</a:t>
            </a:r>
          </a:p>
          <a:p>
            <a:pPr indent="0" algn="just">
              <a:lnSpc>
                <a:spcPct val="107000"/>
              </a:lnSpc>
              <a:spcAft>
                <a:spcPts val="800"/>
              </a:spcAft>
              <a:buNone/>
            </a:pPr>
            <a:r>
              <a:rPr lang="uk-UA" sz="1800" dirty="0">
                <a:solidFill>
                  <a:srgbClr val="002949"/>
                </a:solidFill>
                <a:effectLst/>
                <a:ea typeface="Roboto Condensed Light" panose="02000000000000000000" pitchFamily="2" charset="0"/>
                <a:cs typeface="Times New Roman" panose="02020603050405020304" pitchFamily="18" charset="0"/>
              </a:rPr>
              <a:t>Згідно з документом суду від 30 січня 2023 року, суддя Хуан Мануель Паділья Гарсія, який головує в Першому окружному суді міста Картахена, сказав, що він використовував інструмент штучного інтелекту для постановки юридичних питань щодо справи та включив відповіді на нього у своє рішення. . </a:t>
            </a: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7CA619D2-3061-8C4B-E12B-B1C625182D89}"/>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83958FA1-5B81-8D09-16EB-8AD6BB332D1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B135BC4B-B156-42C0-57D0-63FEBD1E28B5}"/>
              </a:ext>
            </a:extLst>
          </p:cNvPr>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E1A98574-A240-09C9-808A-B37A6545F944}"/>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6</a:t>
            </a:r>
            <a:endParaRPr lang="en-US" sz="1400" dirty="0">
              <a:solidFill>
                <a:srgbClr val="002949"/>
              </a:solidFill>
            </a:endParaRPr>
          </a:p>
        </p:txBody>
      </p:sp>
    </p:spTree>
    <p:extLst>
      <p:ext uri="{BB962C8B-B14F-4D97-AF65-F5344CB8AC3E}">
        <p14:creationId xmlns:p14="http://schemas.microsoft.com/office/powerpoint/2010/main" val="36859777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58363" y="922011"/>
            <a:ext cx="11268076" cy="439036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Отже </a:t>
            </a:r>
            <a:r>
              <a:rPr lang="uk-UA" sz="18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законодавець уважав недоцільним відносити порушення таємниці </a:t>
            </a:r>
            <a:r>
              <a:rPr lang="uk-UA" sz="18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18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кімнати до безумовних підстав для скасування судового рішення, залишивши тим самим суду касаційної інстанцій можливість оцінювати істотність виявлених порушень порядку ухвалення рішення в </a:t>
            </a:r>
            <a:r>
              <a:rPr lang="uk-UA" sz="18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18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кімнаті шляхом з`ясування чи призвели вони до неможливості ухвалити законне й справедливе рішення.</a:t>
            </a:r>
          </a:p>
          <a:p>
            <a:pPr algn="just">
              <a:lnSpc>
                <a:spcPct val="107000"/>
              </a:lnSpc>
              <a:spcAft>
                <a:spcPts val="800"/>
              </a:spcAft>
              <a:buNone/>
            </a:pPr>
            <a:r>
              <a:rPr lang="uk-UA"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Таким чином порушенням таємниці </a:t>
            </a:r>
            <a:r>
              <a:rPr lang="uk-UA"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кімнати може бути визнано порушення норм процесуального права у разі коли воно за своїм характером та з огляду на обставини конкретної справи перешкодило або могло перешкодити суду ухвалити законне та обґрунтоване судове рішення, тобто в тих випадках, коли вказане порушення обґрунтовано ставить під сумнів незалежність і неупередженість суддів (судді) при обговорені та ухвалені відповідного судового рішення.</a:t>
            </a:r>
          </a:p>
          <a:p>
            <a:pPr algn="just">
              <a:lnSpc>
                <a:spcPct val="107000"/>
              </a:lnSpc>
              <a:spcAft>
                <a:spcPts val="800"/>
              </a:spcAft>
              <a:buNone/>
            </a:pPr>
            <a:r>
              <a:rPr lang="uk-UA"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Транслювання у режимі відеоконференції через програму «</a:t>
            </a:r>
            <a:r>
              <a:rPr lang="uk-UA"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Еа</a:t>
            </a:r>
            <a:r>
              <a:rPr lang="en-US"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z</a:t>
            </a:r>
            <a:r>
              <a:rPr lang="uk-UA"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уСо</a:t>
            </a:r>
            <a:r>
              <a:rPr lang="en-US"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n» </a:t>
            </a:r>
            <a:r>
              <a:rPr lang="uk-UA"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обговорення між складом суду апеляційної інстанції під час ухвалення оскаржуваного судового рішення є технічною помилкою, яка не вплинула на правильність вирішення справи судом апеляційної інстанції та не призвела до ухвалення незаконного рішення а тому відповідно до частини другої статті 351 КАС України не є підставою для скасування чи зміни оскаржуваних судових рішень.</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58364" y="491124"/>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ВС </a:t>
            </a:r>
            <a:r>
              <a:rPr lang="ru-RU" altLang="uk-UA" sz="2200" dirty="0" err="1">
                <a:solidFill>
                  <a:srgbClr val="004E9E"/>
                </a:solidFill>
              </a:rPr>
              <a:t>від</a:t>
            </a:r>
            <a:r>
              <a:rPr lang="ru-RU" altLang="uk-UA" sz="2200" dirty="0">
                <a:solidFill>
                  <a:srgbClr val="004E9E"/>
                </a:solidFill>
              </a:rPr>
              <a:t> 22 </a:t>
            </a:r>
            <a:r>
              <a:rPr lang="ru-RU" altLang="uk-UA" sz="2200" dirty="0" err="1">
                <a:solidFill>
                  <a:srgbClr val="004E9E"/>
                </a:solidFill>
              </a:rPr>
              <a:t>жовтня</a:t>
            </a:r>
            <a:r>
              <a:rPr lang="ru-RU" altLang="uk-UA" sz="2200" dirty="0">
                <a:solidFill>
                  <a:srgbClr val="004E9E"/>
                </a:solidFill>
              </a:rPr>
              <a:t> 2021 р. у </a:t>
            </a:r>
            <a:r>
              <a:rPr lang="ru-RU" altLang="uk-UA" sz="2200" dirty="0" err="1">
                <a:solidFill>
                  <a:srgbClr val="004E9E"/>
                </a:solidFill>
              </a:rPr>
              <a:t>справі</a:t>
            </a:r>
            <a:r>
              <a:rPr lang="ru-RU" altLang="uk-UA" sz="2200" dirty="0">
                <a:solidFill>
                  <a:srgbClr val="004E9E"/>
                </a:solidFill>
              </a:rPr>
              <a:t> № № 460/2869/18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a:t>
            </a:r>
            <a:r>
              <a:rPr lang="en-US" sz="1400" dirty="0">
                <a:solidFill>
                  <a:srgbClr val="002949"/>
                </a:solidFill>
              </a:rPr>
              <a:t>0</a:t>
            </a: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13325537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1" y="1327216"/>
            <a:ext cx="11268075" cy="186204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b="1" dirty="0" err="1">
                <a:solidFill>
                  <a:srgbClr val="002949"/>
                </a:solidFill>
              </a:rPr>
              <a:t>Стаття</a:t>
            </a:r>
            <a:r>
              <a:rPr lang="ru-RU" altLang="uk-UA" sz="2100" b="1" dirty="0">
                <a:solidFill>
                  <a:srgbClr val="002949"/>
                </a:solidFill>
              </a:rPr>
              <a:t> 227</a:t>
            </a: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2. </a:t>
            </a:r>
            <a:r>
              <a:rPr lang="ru-RU" altLang="uk-UA" sz="2100" dirty="0" err="1">
                <a:solidFill>
                  <a:srgbClr val="002949"/>
                </a:solidFill>
              </a:rPr>
              <a:t>Якщо</a:t>
            </a:r>
            <a:r>
              <a:rPr lang="ru-RU" altLang="uk-UA" sz="2100" dirty="0">
                <a:solidFill>
                  <a:srgbClr val="002949"/>
                </a:solidFill>
              </a:rPr>
              <a:t> </a:t>
            </a:r>
            <a:r>
              <a:rPr lang="ru-RU" altLang="uk-UA" sz="2100" dirty="0" err="1">
                <a:solidFill>
                  <a:srgbClr val="002949"/>
                </a:solidFill>
              </a:rPr>
              <a:t>під</a:t>
            </a:r>
            <a:r>
              <a:rPr lang="ru-RU" altLang="uk-UA" sz="2100" dirty="0">
                <a:solidFill>
                  <a:srgbClr val="002949"/>
                </a:solidFill>
              </a:rPr>
              <a:t> час </a:t>
            </a:r>
            <a:r>
              <a:rPr lang="ru-RU" altLang="uk-UA" sz="2100" dirty="0" err="1">
                <a:solidFill>
                  <a:srgbClr val="002949"/>
                </a:solidFill>
              </a:rPr>
              <a:t>ухвалення</a:t>
            </a:r>
            <a:r>
              <a:rPr lang="ru-RU" altLang="uk-UA" sz="2100" dirty="0">
                <a:solidFill>
                  <a:srgbClr val="002949"/>
                </a:solidFill>
              </a:rPr>
              <a:t> </a:t>
            </a:r>
            <a:r>
              <a:rPr lang="ru-RU" altLang="uk-UA" sz="2100" dirty="0" err="1">
                <a:solidFill>
                  <a:srgbClr val="002949"/>
                </a:solidFill>
              </a:rPr>
              <a:t>рішення</a:t>
            </a:r>
            <a:r>
              <a:rPr lang="ru-RU" altLang="uk-UA" sz="2100" dirty="0">
                <a:solidFill>
                  <a:srgbClr val="002949"/>
                </a:solidFill>
              </a:rPr>
              <a:t> </a:t>
            </a:r>
            <a:r>
              <a:rPr lang="ru-RU" altLang="uk-UA" sz="2100" dirty="0" err="1">
                <a:solidFill>
                  <a:srgbClr val="002949"/>
                </a:solidFill>
              </a:rPr>
              <a:t>виявиться</a:t>
            </a:r>
            <a:r>
              <a:rPr lang="ru-RU" altLang="uk-UA" sz="2100" dirty="0">
                <a:solidFill>
                  <a:srgbClr val="002949"/>
                </a:solidFill>
              </a:rPr>
              <a:t> потреба </a:t>
            </a:r>
            <a:r>
              <a:rPr lang="ru-RU" altLang="uk-UA" sz="2100" dirty="0" err="1">
                <a:solidFill>
                  <a:srgbClr val="002949"/>
                </a:solidFill>
              </a:rPr>
              <a:t>з’ясувати</a:t>
            </a:r>
            <a:r>
              <a:rPr lang="ru-RU" altLang="uk-UA" sz="2100" dirty="0">
                <a:solidFill>
                  <a:srgbClr val="002949"/>
                </a:solidFill>
              </a:rPr>
              <a:t> будь-яку </a:t>
            </a:r>
            <a:r>
              <a:rPr lang="ru-RU" altLang="uk-UA" sz="2100" dirty="0" err="1">
                <a:solidFill>
                  <a:srgbClr val="002949"/>
                </a:solidFill>
              </a:rPr>
              <a:t>обставину</a:t>
            </a:r>
            <a:r>
              <a:rPr lang="ru-RU" altLang="uk-UA" sz="2100" dirty="0">
                <a:solidFill>
                  <a:srgbClr val="002949"/>
                </a:solidFill>
              </a:rPr>
              <a:t> через </a:t>
            </a:r>
            <a:r>
              <a:rPr lang="ru-RU" altLang="uk-UA" sz="2100" dirty="0" err="1">
                <a:solidFill>
                  <a:srgbClr val="002949"/>
                </a:solidFill>
              </a:rPr>
              <a:t>повторний</a:t>
            </a:r>
            <a:r>
              <a:rPr lang="ru-RU" altLang="uk-UA" sz="2100" dirty="0">
                <a:solidFill>
                  <a:srgbClr val="002949"/>
                </a:solidFill>
              </a:rPr>
              <a:t> допит </a:t>
            </a:r>
            <a:r>
              <a:rPr lang="ru-RU" altLang="uk-UA" sz="2100" dirty="0" err="1">
                <a:solidFill>
                  <a:srgbClr val="002949"/>
                </a:solidFill>
              </a:rPr>
              <a:t>свідків</a:t>
            </a:r>
            <a:r>
              <a:rPr lang="ru-RU" altLang="uk-UA" sz="2100" dirty="0">
                <a:solidFill>
                  <a:srgbClr val="002949"/>
                </a:solidFill>
              </a:rPr>
              <a:t> </a:t>
            </a:r>
            <a:r>
              <a:rPr lang="ru-RU" altLang="uk-UA" sz="2100" dirty="0" err="1">
                <a:solidFill>
                  <a:srgbClr val="002949"/>
                </a:solidFill>
              </a:rPr>
              <a:t>або</a:t>
            </a:r>
            <a:r>
              <a:rPr lang="ru-RU" altLang="uk-UA" sz="2100" dirty="0">
                <a:solidFill>
                  <a:srgbClr val="002949"/>
                </a:solidFill>
              </a:rPr>
              <a:t> через </a:t>
            </a:r>
            <a:r>
              <a:rPr lang="ru-RU" altLang="uk-UA" sz="2100" dirty="0" err="1">
                <a:solidFill>
                  <a:srgbClr val="002949"/>
                </a:solidFill>
              </a:rPr>
              <a:t>іншу</a:t>
            </a:r>
            <a:r>
              <a:rPr lang="ru-RU" altLang="uk-UA" sz="2100" dirty="0">
                <a:solidFill>
                  <a:srgbClr val="002949"/>
                </a:solidFill>
              </a:rPr>
              <a:t> </a:t>
            </a:r>
            <a:r>
              <a:rPr lang="ru-RU" altLang="uk-UA" sz="2100" dirty="0" err="1">
                <a:solidFill>
                  <a:srgbClr val="002949"/>
                </a:solidFill>
              </a:rPr>
              <a:t>процесуальну</a:t>
            </a:r>
            <a:r>
              <a:rPr lang="ru-RU" altLang="uk-UA" sz="2100" dirty="0">
                <a:solidFill>
                  <a:srgbClr val="002949"/>
                </a:solidFill>
              </a:rPr>
              <a:t> </a:t>
            </a:r>
            <a:r>
              <a:rPr lang="ru-RU" altLang="uk-UA" sz="2100" dirty="0" err="1">
                <a:solidFill>
                  <a:srgbClr val="002949"/>
                </a:solidFill>
              </a:rPr>
              <a:t>дію</a:t>
            </a:r>
            <a:r>
              <a:rPr lang="ru-RU" altLang="uk-UA" sz="2100" dirty="0">
                <a:solidFill>
                  <a:srgbClr val="002949"/>
                </a:solidFill>
              </a:rPr>
              <a:t>, суд </a:t>
            </a:r>
            <a:r>
              <a:rPr lang="ru-RU" altLang="uk-UA" sz="2100" dirty="0" err="1">
                <a:solidFill>
                  <a:srgbClr val="002949"/>
                </a:solidFill>
              </a:rPr>
              <a:t>постановляє</a:t>
            </a:r>
            <a:r>
              <a:rPr lang="ru-RU" altLang="uk-UA" sz="2100" dirty="0">
                <a:solidFill>
                  <a:srgbClr val="002949"/>
                </a:solidFill>
              </a:rPr>
              <a:t> </a:t>
            </a:r>
            <a:r>
              <a:rPr lang="ru-RU" altLang="uk-UA" sz="2100" dirty="0" err="1">
                <a:solidFill>
                  <a:srgbClr val="002949"/>
                </a:solidFill>
              </a:rPr>
              <a:t>ухвалу</a:t>
            </a:r>
            <a:r>
              <a:rPr lang="ru-RU" altLang="uk-UA" sz="2100" dirty="0">
                <a:solidFill>
                  <a:srgbClr val="002949"/>
                </a:solidFill>
              </a:rPr>
              <a:t> про </a:t>
            </a:r>
            <a:r>
              <a:rPr lang="ru-RU" altLang="uk-UA" sz="2100" dirty="0" err="1">
                <a:solidFill>
                  <a:srgbClr val="002949"/>
                </a:solidFill>
              </a:rPr>
              <a:t>поновлення</a:t>
            </a:r>
            <a:r>
              <a:rPr lang="ru-RU" altLang="uk-UA" sz="2100" dirty="0">
                <a:solidFill>
                  <a:srgbClr val="002949"/>
                </a:solidFill>
              </a:rPr>
              <a:t> судового </a:t>
            </a:r>
            <a:r>
              <a:rPr lang="ru-RU" altLang="uk-UA" sz="2100" dirty="0" err="1">
                <a:solidFill>
                  <a:srgbClr val="002949"/>
                </a:solidFill>
              </a:rPr>
              <a:t>розгляду</a:t>
            </a:r>
            <a:r>
              <a:rPr lang="ru-RU" altLang="uk-UA" sz="2100" dirty="0">
                <a:solidFill>
                  <a:srgbClr val="002949"/>
                </a:solidFill>
              </a:rPr>
              <a:t>. </a:t>
            </a:r>
            <a:r>
              <a:rPr lang="ru-RU" altLang="uk-UA" sz="2100" dirty="0" err="1">
                <a:solidFill>
                  <a:srgbClr val="002949"/>
                </a:solidFill>
              </a:rPr>
              <a:t>Розгляд</a:t>
            </a:r>
            <a:r>
              <a:rPr lang="ru-RU" altLang="uk-UA" sz="2100" dirty="0">
                <a:solidFill>
                  <a:srgbClr val="002949"/>
                </a:solidFill>
              </a:rPr>
              <a:t> </a:t>
            </a:r>
            <a:r>
              <a:rPr lang="ru-RU" altLang="uk-UA" sz="2100" dirty="0" err="1">
                <a:solidFill>
                  <a:srgbClr val="002949"/>
                </a:solidFill>
              </a:rPr>
              <a:t>справи</a:t>
            </a:r>
            <a:r>
              <a:rPr lang="ru-RU" altLang="uk-UA" sz="2100" dirty="0">
                <a:solidFill>
                  <a:srgbClr val="002949"/>
                </a:solidFill>
              </a:rPr>
              <a:t> у </a:t>
            </a:r>
            <a:r>
              <a:rPr lang="ru-RU" altLang="uk-UA" sz="2100" dirty="0" err="1">
                <a:solidFill>
                  <a:srgbClr val="002949"/>
                </a:solidFill>
              </a:rPr>
              <a:t>цьому</a:t>
            </a:r>
            <a:r>
              <a:rPr lang="ru-RU" altLang="uk-UA" sz="2100" dirty="0">
                <a:solidFill>
                  <a:srgbClr val="002949"/>
                </a:solidFill>
              </a:rPr>
              <a:t> </a:t>
            </a:r>
            <a:r>
              <a:rPr lang="ru-RU" altLang="uk-UA" sz="2100" dirty="0" err="1">
                <a:solidFill>
                  <a:srgbClr val="002949"/>
                </a:solidFill>
              </a:rPr>
              <a:t>разі</a:t>
            </a:r>
            <a:r>
              <a:rPr lang="ru-RU" altLang="uk-UA" sz="2100" dirty="0">
                <a:solidFill>
                  <a:srgbClr val="002949"/>
                </a:solidFill>
              </a:rPr>
              <a:t> проводиться в межах, </a:t>
            </a:r>
            <a:r>
              <a:rPr lang="ru-RU" altLang="uk-UA" sz="2100" dirty="0" err="1">
                <a:solidFill>
                  <a:srgbClr val="002949"/>
                </a:solidFill>
              </a:rPr>
              <a:t>необхідних</a:t>
            </a:r>
            <a:r>
              <a:rPr lang="ru-RU" altLang="uk-UA" sz="2100" dirty="0">
                <a:solidFill>
                  <a:srgbClr val="002949"/>
                </a:solidFill>
              </a:rPr>
              <a:t> для </a:t>
            </a:r>
            <a:r>
              <a:rPr lang="ru-RU" altLang="uk-UA" sz="2100" dirty="0" err="1">
                <a:solidFill>
                  <a:srgbClr val="002949"/>
                </a:solidFill>
              </a:rPr>
              <a:t>з’ясування</a:t>
            </a:r>
            <a:r>
              <a:rPr lang="ru-RU" altLang="uk-UA" sz="2100" dirty="0">
                <a:solidFill>
                  <a:srgbClr val="002949"/>
                </a:solidFill>
              </a:rPr>
              <a:t> </a:t>
            </a:r>
            <a:r>
              <a:rPr lang="ru-RU" altLang="uk-UA" sz="2100" dirty="0" err="1">
                <a:solidFill>
                  <a:srgbClr val="002949"/>
                </a:solidFill>
              </a:rPr>
              <a:t>обставин</a:t>
            </a:r>
            <a:r>
              <a:rPr lang="ru-RU" altLang="uk-UA" sz="2100" dirty="0">
                <a:solidFill>
                  <a:srgbClr val="002949"/>
                </a:solidFill>
              </a:rPr>
              <a:t>, </a:t>
            </a:r>
            <a:r>
              <a:rPr lang="ru-RU" altLang="uk-UA" sz="2100" dirty="0" err="1">
                <a:solidFill>
                  <a:srgbClr val="002949"/>
                </a:solidFill>
              </a:rPr>
              <a:t>що</a:t>
            </a:r>
            <a:r>
              <a:rPr lang="ru-RU" altLang="uk-UA" sz="2100" dirty="0">
                <a:solidFill>
                  <a:srgbClr val="002949"/>
                </a:solidFill>
              </a:rPr>
              <a:t> </a:t>
            </a:r>
            <a:r>
              <a:rPr lang="ru-RU" altLang="uk-UA" sz="2100" dirty="0" err="1">
                <a:solidFill>
                  <a:srgbClr val="002949"/>
                </a:solidFill>
              </a:rPr>
              <a:t>потребують</a:t>
            </a:r>
            <a:r>
              <a:rPr lang="ru-RU" altLang="uk-UA" sz="2100" dirty="0">
                <a:solidFill>
                  <a:srgbClr val="002949"/>
                </a:solidFill>
              </a:rPr>
              <a:t> </a:t>
            </a:r>
            <a:r>
              <a:rPr lang="ru-RU" altLang="uk-UA" sz="2100" dirty="0" err="1">
                <a:solidFill>
                  <a:srgbClr val="002949"/>
                </a:solidFill>
              </a:rPr>
              <a:t>додаткової</a:t>
            </a:r>
            <a:r>
              <a:rPr lang="ru-RU" altLang="uk-UA" sz="2100" dirty="0">
                <a:solidFill>
                  <a:srgbClr val="002949"/>
                </a:solidFill>
              </a:rPr>
              <a:t> </a:t>
            </a:r>
            <a:r>
              <a:rPr lang="ru-RU" altLang="uk-UA" sz="2100" dirty="0" err="1">
                <a:solidFill>
                  <a:srgbClr val="002949"/>
                </a:solidFill>
              </a:rPr>
              <a:t>перевірки</a:t>
            </a:r>
            <a:r>
              <a:rPr lang="ru-RU" altLang="uk-UA" sz="21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2" y="463692"/>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КОДЕКС АДМІНІСТРАТИВНОГО СУДОЧИНСТВА УКРАЇНИ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a:t>
            </a:r>
            <a:r>
              <a:rPr lang="en-US" sz="1400" dirty="0">
                <a:solidFill>
                  <a:srgbClr val="002949"/>
                </a:solidFill>
              </a:rPr>
              <a:t>1</a:t>
            </a: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81097173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67508" y="1076332"/>
            <a:ext cx="11268075" cy="330404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2100" dirty="0">
                <a:solidFill>
                  <a:srgbClr val="002949"/>
                </a:solidFill>
                <a:effectLst/>
                <a:ea typeface="Calibri" panose="020F0502020204030204" pitchFamily="34" charset="0"/>
                <a:cs typeface="Times New Roman" panose="02020603050405020304" pitchFamily="18" charset="0"/>
              </a:rPr>
              <a:t>У цій справі позивач просив визнати нечинним, протиправним та скасувати рішення ВРП про скасування рішення Кваліфікаційно-дисциплінарної комісії прокурорів про закриття дисциплінарного провадження.</a:t>
            </a:r>
            <a:endParaRPr lang="uk-UA" sz="2100" dirty="0">
              <a:solidFill>
                <a:srgbClr val="002949"/>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2100" dirty="0">
                <a:solidFill>
                  <a:srgbClr val="002949"/>
                </a:solidFill>
                <a:effectLst/>
                <a:ea typeface="Calibri" panose="020F0502020204030204" pitchFamily="34" charset="0"/>
                <a:cs typeface="Times New Roman" panose="02020603050405020304" pitchFamily="18" charset="0"/>
              </a:rPr>
              <a:t>Касаційний адміністративний суд у складі Верховного Суду у задоволенні позову відмовив.</a:t>
            </a:r>
            <a:endParaRPr lang="uk-UA" sz="2100" dirty="0">
              <a:solidFill>
                <a:srgbClr val="002949"/>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 оскаржив вказане судове рішення до ВП ВС. Порушення норм процесуального права скаржник убачав у тому, що </a:t>
            </a: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 виходу з </a:t>
            </a:r>
            <a:r>
              <a:rPr lang="uk-UA"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2100" b="1" dirty="0">
                <a:solidFill>
                  <a:srgbClr val="002949"/>
                </a:solidFill>
                <a:effectLst/>
                <a:ea typeface="Calibri" panose="020F0502020204030204" pitchFamily="34" charset="0"/>
                <a:cs typeface="Times New Roman" panose="02020603050405020304" pitchFamily="18" charset="0"/>
              </a:rPr>
              <a:t> кімнати головуючий оголосив про поновлення судового розгляду без постановлення відповідної ухвали. До того ж від дня поновлення судового розгляду до дня ухвалення судового рішення суд не допитав свідків і не вчинив інших процесуальних дій.</a:t>
            </a:r>
            <a:endParaRPr lang="uk-UA" sz="2100" dirty="0">
              <a:solidFill>
                <a:srgbClr val="00294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67508" y="481980"/>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ВП ВС </a:t>
            </a:r>
            <a:r>
              <a:rPr lang="ru-RU" altLang="uk-UA" sz="2200" dirty="0" err="1">
                <a:solidFill>
                  <a:srgbClr val="004E9E"/>
                </a:solidFill>
              </a:rPr>
              <a:t>від</a:t>
            </a:r>
            <a:r>
              <a:rPr lang="ru-RU" altLang="uk-UA" sz="2200" dirty="0">
                <a:solidFill>
                  <a:srgbClr val="004E9E"/>
                </a:solidFill>
              </a:rPr>
              <a:t> 12 вересня 2019 р. у </a:t>
            </a:r>
            <a:r>
              <a:rPr lang="ru-RU" altLang="uk-UA" sz="2200" dirty="0" err="1">
                <a:solidFill>
                  <a:srgbClr val="004E9E"/>
                </a:solidFill>
              </a:rPr>
              <a:t>справі</a:t>
            </a:r>
            <a:r>
              <a:rPr lang="ru-RU" altLang="uk-UA" sz="2200" dirty="0">
                <a:solidFill>
                  <a:srgbClr val="004E9E"/>
                </a:solidFill>
              </a:rPr>
              <a:t>  № 9901/797/18</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62</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13352333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223" y="1378655"/>
            <a:ext cx="11268075" cy="372961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Відповідно</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частини</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другої</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статті</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227 КАС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якщо</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ухвалення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виявиться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потреба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з`ясувати</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будь-яку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обставину</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через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повторний</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допит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свідків</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або</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через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іншу</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процесуальну</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дію</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постановляє</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ухвалу</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поновлення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справи</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цьому</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разі</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проводиться в межах,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необхідних</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з`ясування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обставин</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потребують</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додаткової</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перевірки</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частині</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п`ятій</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статті</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243 КАС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визначено</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перелік</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питань</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ухвали</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вирішення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яких</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викладаються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окремим</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документом.</a:t>
            </a:r>
          </a:p>
          <a:p>
            <a:pPr algn="just">
              <a:lnSpc>
                <a:spcPct val="107000"/>
              </a:lnSpc>
              <a:spcAft>
                <a:spcPts val="800"/>
              </a:spcAft>
              <a:buNone/>
            </a:pP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змістом</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цієї</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правової</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норми</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ухвала</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поновлення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таких не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віднесена</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Згідно</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із</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частиною</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сьомою</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статті</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243 КАС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ухвали</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постановлені</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без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виходу</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заносяться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секретарем судового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протоколу судового </a:t>
            </a:r>
            <a:r>
              <a:rPr lang="ru-RU" sz="20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0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222" y="500268"/>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ВП ВС </a:t>
            </a:r>
            <a:r>
              <a:rPr lang="ru-RU" altLang="uk-UA" sz="2200" dirty="0" err="1">
                <a:solidFill>
                  <a:srgbClr val="004E9E"/>
                </a:solidFill>
              </a:rPr>
              <a:t>від</a:t>
            </a:r>
            <a:r>
              <a:rPr lang="ru-RU" altLang="uk-UA" sz="2200" dirty="0">
                <a:solidFill>
                  <a:srgbClr val="004E9E"/>
                </a:solidFill>
              </a:rPr>
              <a:t> 12 вересня 2019 р. у </a:t>
            </a:r>
            <a:r>
              <a:rPr lang="ru-RU" altLang="uk-UA" sz="2200" dirty="0" err="1">
                <a:solidFill>
                  <a:srgbClr val="004E9E"/>
                </a:solidFill>
              </a:rPr>
              <a:t>справі</a:t>
            </a:r>
            <a:r>
              <a:rPr lang="ru-RU" altLang="uk-UA" sz="2200" dirty="0">
                <a:solidFill>
                  <a:srgbClr val="004E9E"/>
                </a:solidFill>
              </a:rPr>
              <a:t>  № 9901/797/18</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a:t>
            </a:r>
            <a:r>
              <a:rPr lang="en-US" sz="1400" dirty="0">
                <a:solidFill>
                  <a:srgbClr val="002949"/>
                </a:solidFill>
              </a:rPr>
              <a:t>3</a:t>
            </a: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37654371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61961" y="1455236"/>
            <a:ext cx="11268076" cy="343536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матеріалів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справи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убачається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 судовому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виходу</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постановив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ухвалу</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поновлення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оголосив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перерву в судовому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зв`язку</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потребою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додаткового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вивчення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доказів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наявних</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справі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матеріалів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Цю</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ухвалу</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було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постановлено без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окремого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виходу</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занесено секретарем судового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протоколу судового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самостійно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визначає</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процесуальні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дії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потрібно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вчинити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з`ясування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обставин</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потребують</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додаткової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перевірки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Беручи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уваги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наведене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Велика Палата Верховного Суду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вважає</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не допустив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норм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права при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вирішенні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питання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поновлення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D8053C14-216C-BD10-436C-3F4EE5BD8AA0}"/>
              </a:ext>
            </a:extLst>
          </p:cNvPr>
          <p:cNvSpPr>
            <a:spLocks noChangeArrowheads="1"/>
          </p:cNvSpPr>
          <p:nvPr/>
        </p:nvSpPr>
        <p:spPr bwMode="auto">
          <a:xfrm>
            <a:off x="461962" y="487505"/>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ВП ВС </a:t>
            </a:r>
            <a:r>
              <a:rPr lang="ru-RU" altLang="uk-UA" sz="2200" dirty="0" err="1">
                <a:solidFill>
                  <a:srgbClr val="004E9E"/>
                </a:solidFill>
              </a:rPr>
              <a:t>від</a:t>
            </a:r>
            <a:r>
              <a:rPr lang="ru-RU" altLang="uk-UA" sz="2200" dirty="0">
                <a:solidFill>
                  <a:srgbClr val="004E9E"/>
                </a:solidFill>
              </a:rPr>
              <a:t> 12 вересня 2019 р. у </a:t>
            </a:r>
            <a:r>
              <a:rPr lang="ru-RU" altLang="uk-UA" sz="2200" dirty="0" err="1">
                <a:solidFill>
                  <a:srgbClr val="004E9E"/>
                </a:solidFill>
              </a:rPr>
              <a:t>справі</a:t>
            </a:r>
            <a:r>
              <a:rPr lang="ru-RU" altLang="uk-UA" sz="2200" dirty="0">
                <a:solidFill>
                  <a:srgbClr val="004E9E"/>
                </a:solidFill>
              </a:rPr>
              <a:t>  № 9901/797/18</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a:t>
            </a:r>
            <a:r>
              <a:rPr lang="en-US" sz="1400" dirty="0">
                <a:solidFill>
                  <a:srgbClr val="002949"/>
                </a:solidFill>
              </a:rPr>
              <a:t>4</a:t>
            </a: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85862549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5" y="1156342"/>
            <a:ext cx="11200237" cy="399192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 цій справі позивач – товариство з обмеженою відповідальністю оскаржував рішення міської ради про погодження надання дозволів на розробку проектів землеустрою щодо відведення у власність земельних ділянок.</a:t>
            </a:r>
          </a:p>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Судами першої та апеляційної інстанцій у задоволені позову відмовлено.</a:t>
            </a:r>
          </a:p>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 звернувся до ВС з касаційною скаргою, в якій, крім іншого, звернув увагу на те, що </a:t>
            </a: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 перебування в </a:t>
            </a:r>
            <a:r>
              <a:rPr lang="uk-UA"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кімнаті суд першої інстанції ухвалив рішення про повернення до з`ясування обставин, а саме обговорення наявності підстав для залучення до участі у розгляді справи в якості третіх осіб - фізичних осіб, що вказані в оскаржуваному рішенні органу місцевого самоврядування. Однак, як зазначає, позивач, вказана обставина вже досліджувалася, тому суд не мав правових підстав повторно повертатись до обговорення вказаного питання.</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6" y="481980"/>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ВС </a:t>
            </a:r>
            <a:r>
              <a:rPr lang="ru-RU" altLang="uk-UA" sz="2200" dirty="0" err="1">
                <a:solidFill>
                  <a:srgbClr val="004E9E"/>
                </a:solidFill>
              </a:rPr>
              <a:t>від</a:t>
            </a:r>
            <a:r>
              <a:rPr lang="ru-RU" altLang="uk-UA" sz="2200" dirty="0">
                <a:solidFill>
                  <a:srgbClr val="004E9E"/>
                </a:solidFill>
              </a:rPr>
              <a:t> 15 </a:t>
            </a:r>
            <a:r>
              <a:rPr lang="ru-RU" altLang="uk-UA" sz="2200" dirty="0" err="1">
                <a:solidFill>
                  <a:srgbClr val="004E9E"/>
                </a:solidFill>
              </a:rPr>
              <a:t>березня</a:t>
            </a:r>
            <a:r>
              <a:rPr lang="ru-RU" altLang="uk-UA" sz="2200" dirty="0">
                <a:solidFill>
                  <a:srgbClr val="004E9E"/>
                </a:solidFill>
              </a:rPr>
              <a:t> 2021 р. у </a:t>
            </a:r>
            <a:r>
              <a:rPr lang="ru-RU" altLang="uk-UA" sz="2200" dirty="0" err="1">
                <a:solidFill>
                  <a:srgbClr val="004E9E"/>
                </a:solidFill>
              </a:rPr>
              <a:t>справі</a:t>
            </a:r>
            <a:r>
              <a:rPr lang="ru-RU" altLang="uk-UA" sz="2200" dirty="0">
                <a:solidFill>
                  <a:srgbClr val="004E9E"/>
                </a:solidFill>
              </a:rPr>
              <a:t> № 441/701/17</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a:t>
            </a:r>
            <a:r>
              <a:rPr lang="en-US" sz="1400" dirty="0">
                <a:solidFill>
                  <a:srgbClr val="002949"/>
                </a:solidFill>
              </a:rPr>
              <a:t>5</a:t>
            </a: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60935838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58363" y="1211206"/>
            <a:ext cx="11268075" cy="341529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Висновки ВС: </a:t>
            </a: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 протоколу судового засідання суду першої інстанції встановлено, що після виходу до </a:t>
            </a:r>
            <a:r>
              <a:rPr lang="uk-UA"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кімнати суд відновив з`ясування обставин справи та поставив на обговорення питання про можливість залучення до участі у справі третіх осіб. З`ясувавши думку представника позивача, суд першої інстанції ухвалив залучити до участі у справу третіх осіб, оскільки рішення, яке просив скасувати позивач щодо надання третім особам дозволу на розробку проектів землеустрою на відведення земельних ділянок у власність, стосується прав та інтересів цих осіб.</a:t>
            </a:r>
          </a:p>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Отже, </a:t>
            </a:r>
            <a:r>
              <a:rPr lang="uk-UA"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 порядку, передбаченому статтею 227 КАС України, суд, виявивши потребу під час ухвалення рішення з`ясувати питання про наявність підстав для залучення до участі у розгляді справи третіх осіб, мав право поновити судовий розгляд.</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58364" y="491124"/>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ВС </a:t>
            </a:r>
            <a:r>
              <a:rPr lang="ru-RU" altLang="uk-UA" sz="2200" dirty="0" err="1">
                <a:solidFill>
                  <a:srgbClr val="004E9E"/>
                </a:solidFill>
              </a:rPr>
              <a:t>від</a:t>
            </a:r>
            <a:r>
              <a:rPr lang="ru-RU" altLang="uk-UA" sz="2200" dirty="0">
                <a:solidFill>
                  <a:srgbClr val="004E9E"/>
                </a:solidFill>
              </a:rPr>
              <a:t> 15 </a:t>
            </a:r>
            <a:r>
              <a:rPr lang="ru-RU" altLang="uk-UA" sz="2200" dirty="0" err="1">
                <a:solidFill>
                  <a:srgbClr val="004E9E"/>
                </a:solidFill>
              </a:rPr>
              <a:t>березня</a:t>
            </a:r>
            <a:r>
              <a:rPr lang="ru-RU" altLang="uk-UA" sz="2200" dirty="0">
                <a:solidFill>
                  <a:srgbClr val="004E9E"/>
                </a:solidFill>
              </a:rPr>
              <a:t> 2021 р. у </a:t>
            </a:r>
            <a:r>
              <a:rPr lang="ru-RU" altLang="uk-UA" sz="2200" dirty="0" err="1">
                <a:solidFill>
                  <a:srgbClr val="004E9E"/>
                </a:solidFill>
              </a:rPr>
              <a:t>справі</a:t>
            </a:r>
            <a:r>
              <a:rPr lang="ru-RU" altLang="uk-UA" sz="2200" dirty="0">
                <a:solidFill>
                  <a:srgbClr val="004E9E"/>
                </a:solidFill>
              </a:rPr>
              <a:t> № 441/701/17</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a:t>
            </a:r>
            <a:r>
              <a:rPr lang="en-US" sz="1400" dirty="0">
                <a:solidFill>
                  <a:srgbClr val="002949"/>
                </a:solidFill>
              </a:rPr>
              <a:t>6</a:t>
            </a: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89332001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2856" y="1857568"/>
            <a:ext cx="11189439" cy="216982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b="1" dirty="0" err="1">
                <a:solidFill>
                  <a:srgbClr val="002949"/>
                </a:solidFill>
              </a:rPr>
              <a:t>Стаття</a:t>
            </a:r>
            <a:r>
              <a:rPr lang="ru-RU" altLang="uk-UA" sz="2100" b="1" dirty="0">
                <a:solidFill>
                  <a:srgbClr val="002949"/>
                </a:solidFill>
              </a:rPr>
              <a:t> 228</a:t>
            </a: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1. </a:t>
            </a:r>
            <a:r>
              <a:rPr lang="ru-RU" altLang="uk-UA" sz="2100" dirty="0" err="1">
                <a:solidFill>
                  <a:srgbClr val="002949"/>
                </a:solidFill>
              </a:rPr>
              <a:t>Під</a:t>
            </a:r>
            <a:r>
              <a:rPr lang="ru-RU" altLang="uk-UA" sz="2100" dirty="0">
                <a:solidFill>
                  <a:srgbClr val="002949"/>
                </a:solidFill>
              </a:rPr>
              <a:t> час </a:t>
            </a:r>
            <a:r>
              <a:rPr lang="ru-RU" altLang="uk-UA" sz="2100" dirty="0" err="1">
                <a:solidFill>
                  <a:srgbClr val="002949"/>
                </a:solidFill>
              </a:rPr>
              <a:t>ухвалення</a:t>
            </a:r>
            <a:r>
              <a:rPr lang="ru-RU" altLang="uk-UA" sz="2100" dirty="0">
                <a:solidFill>
                  <a:srgbClr val="002949"/>
                </a:solidFill>
              </a:rPr>
              <a:t> судового </a:t>
            </a:r>
            <a:r>
              <a:rPr lang="ru-RU" altLang="uk-UA" sz="2100" dirty="0" err="1">
                <a:solidFill>
                  <a:srgbClr val="002949"/>
                </a:solidFill>
              </a:rPr>
              <a:t>рішення</a:t>
            </a:r>
            <a:r>
              <a:rPr lang="ru-RU" altLang="uk-UA" sz="2100" dirty="0">
                <a:solidFill>
                  <a:srgbClr val="002949"/>
                </a:solidFill>
              </a:rPr>
              <a:t> </a:t>
            </a:r>
            <a:r>
              <a:rPr lang="ru-RU" altLang="uk-UA" sz="2100" dirty="0" err="1">
                <a:solidFill>
                  <a:srgbClr val="002949"/>
                </a:solidFill>
              </a:rPr>
              <a:t>ніхто</a:t>
            </a:r>
            <a:r>
              <a:rPr lang="ru-RU" altLang="uk-UA" sz="2100" dirty="0">
                <a:solidFill>
                  <a:srgbClr val="002949"/>
                </a:solidFill>
              </a:rPr>
              <a:t> не </a:t>
            </a:r>
            <a:r>
              <a:rPr lang="ru-RU" altLang="uk-UA" sz="2100" dirty="0" err="1">
                <a:solidFill>
                  <a:srgbClr val="002949"/>
                </a:solidFill>
              </a:rPr>
              <a:t>має</a:t>
            </a:r>
            <a:r>
              <a:rPr lang="ru-RU" altLang="uk-UA" sz="2100" dirty="0">
                <a:solidFill>
                  <a:srgbClr val="002949"/>
                </a:solidFill>
              </a:rPr>
              <a:t> права </a:t>
            </a:r>
            <a:r>
              <a:rPr lang="ru-RU" altLang="uk-UA" sz="2100" dirty="0" err="1">
                <a:solidFill>
                  <a:srgbClr val="002949"/>
                </a:solidFill>
              </a:rPr>
              <a:t>перебувати</a:t>
            </a:r>
            <a:r>
              <a:rPr lang="ru-RU" altLang="uk-UA" sz="2100" dirty="0">
                <a:solidFill>
                  <a:srgbClr val="002949"/>
                </a:solidFill>
              </a:rPr>
              <a:t> в </a:t>
            </a:r>
            <a:r>
              <a:rPr lang="ru-RU" altLang="uk-UA" sz="2100" dirty="0" err="1">
                <a:solidFill>
                  <a:srgbClr val="002949"/>
                </a:solidFill>
              </a:rPr>
              <a:t>нарадчій</a:t>
            </a:r>
            <a:r>
              <a:rPr lang="ru-RU" altLang="uk-UA" sz="2100" dirty="0">
                <a:solidFill>
                  <a:srgbClr val="002949"/>
                </a:solidFill>
              </a:rPr>
              <a:t> </a:t>
            </a:r>
            <a:r>
              <a:rPr lang="ru-RU" altLang="uk-UA" sz="2100" dirty="0" err="1">
                <a:solidFill>
                  <a:srgbClr val="002949"/>
                </a:solidFill>
              </a:rPr>
              <a:t>кімнаті</a:t>
            </a:r>
            <a:r>
              <a:rPr lang="ru-RU" altLang="uk-UA" sz="2100" dirty="0">
                <a:solidFill>
                  <a:srgbClr val="002949"/>
                </a:solidFill>
              </a:rPr>
              <a:t>, </a:t>
            </a:r>
            <a:r>
              <a:rPr lang="ru-RU" altLang="uk-UA" sz="2100" dirty="0" err="1">
                <a:solidFill>
                  <a:srgbClr val="002949"/>
                </a:solidFill>
              </a:rPr>
              <a:t>крім</a:t>
            </a:r>
            <a:r>
              <a:rPr lang="ru-RU" altLang="uk-UA" sz="2100" dirty="0">
                <a:solidFill>
                  <a:srgbClr val="002949"/>
                </a:solidFill>
              </a:rPr>
              <a:t> складу суду, </a:t>
            </a:r>
            <a:r>
              <a:rPr lang="ru-RU" altLang="uk-UA" sz="2100" dirty="0" err="1">
                <a:solidFill>
                  <a:srgbClr val="002949"/>
                </a:solidFill>
              </a:rPr>
              <a:t>який</a:t>
            </a:r>
            <a:r>
              <a:rPr lang="ru-RU" altLang="uk-UA" sz="2100" dirty="0">
                <a:solidFill>
                  <a:srgbClr val="002949"/>
                </a:solidFill>
              </a:rPr>
              <a:t> </a:t>
            </a:r>
            <a:r>
              <a:rPr lang="ru-RU" altLang="uk-UA" sz="2100" dirty="0" err="1">
                <a:solidFill>
                  <a:srgbClr val="002949"/>
                </a:solidFill>
              </a:rPr>
              <a:t>розглядає</a:t>
            </a:r>
            <a:r>
              <a:rPr lang="ru-RU" altLang="uk-UA" sz="2100" dirty="0">
                <a:solidFill>
                  <a:srgbClr val="002949"/>
                </a:solidFill>
              </a:rPr>
              <a:t> справу.</a:t>
            </a: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2. </a:t>
            </a:r>
            <a:r>
              <a:rPr lang="ru-RU" altLang="uk-UA" sz="2100" dirty="0" err="1">
                <a:solidFill>
                  <a:srgbClr val="002949"/>
                </a:solidFill>
              </a:rPr>
              <a:t>Під</a:t>
            </a:r>
            <a:r>
              <a:rPr lang="ru-RU" altLang="uk-UA" sz="2100" dirty="0">
                <a:solidFill>
                  <a:srgbClr val="002949"/>
                </a:solidFill>
              </a:rPr>
              <a:t> час </a:t>
            </a:r>
            <a:r>
              <a:rPr lang="ru-RU" altLang="uk-UA" sz="2100" dirty="0" err="1">
                <a:solidFill>
                  <a:srgbClr val="002949"/>
                </a:solidFill>
              </a:rPr>
              <a:t>перебування</a:t>
            </a:r>
            <a:r>
              <a:rPr lang="ru-RU" altLang="uk-UA" sz="2100" dirty="0">
                <a:solidFill>
                  <a:srgbClr val="002949"/>
                </a:solidFill>
              </a:rPr>
              <a:t> в </a:t>
            </a:r>
            <a:r>
              <a:rPr lang="ru-RU" altLang="uk-UA" sz="2100" dirty="0" err="1">
                <a:solidFill>
                  <a:srgbClr val="002949"/>
                </a:solidFill>
              </a:rPr>
              <a:t>нарадчій</a:t>
            </a:r>
            <a:r>
              <a:rPr lang="ru-RU" altLang="uk-UA" sz="2100" dirty="0">
                <a:solidFill>
                  <a:srgbClr val="002949"/>
                </a:solidFill>
              </a:rPr>
              <a:t> </a:t>
            </a:r>
            <a:r>
              <a:rPr lang="ru-RU" altLang="uk-UA" sz="2100" dirty="0" err="1">
                <a:solidFill>
                  <a:srgbClr val="002949"/>
                </a:solidFill>
              </a:rPr>
              <a:t>кімнаті</a:t>
            </a:r>
            <a:r>
              <a:rPr lang="ru-RU" altLang="uk-UA" sz="2100" dirty="0">
                <a:solidFill>
                  <a:srgbClr val="002949"/>
                </a:solidFill>
              </a:rPr>
              <a:t> </a:t>
            </a:r>
            <a:r>
              <a:rPr lang="ru-RU" altLang="uk-UA" sz="2100" dirty="0" err="1">
                <a:solidFill>
                  <a:srgbClr val="002949"/>
                </a:solidFill>
              </a:rPr>
              <a:t>суддя</a:t>
            </a:r>
            <a:r>
              <a:rPr lang="ru-RU" altLang="uk-UA" sz="2100" dirty="0">
                <a:solidFill>
                  <a:srgbClr val="002949"/>
                </a:solidFill>
              </a:rPr>
              <a:t> не </a:t>
            </a:r>
            <a:r>
              <a:rPr lang="ru-RU" altLang="uk-UA" sz="2100" dirty="0" err="1">
                <a:solidFill>
                  <a:srgbClr val="002949"/>
                </a:solidFill>
              </a:rPr>
              <a:t>має</a:t>
            </a:r>
            <a:r>
              <a:rPr lang="ru-RU" altLang="uk-UA" sz="2100" dirty="0">
                <a:solidFill>
                  <a:srgbClr val="002949"/>
                </a:solidFill>
              </a:rPr>
              <a:t> права </a:t>
            </a:r>
            <a:r>
              <a:rPr lang="ru-RU" altLang="uk-UA" sz="2100" dirty="0" err="1">
                <a:solidFill>
                  <a:srgbClr val="002949"/>
                </a:solidFill>
              </a:rPr>
              <a:t>розглядати</a:t>
            </a:r>
            <a:r>
              <a:rPr lang="ru-RU" altLang="uk-UA" sz="2100" dirty="0">
                <a:solidFill>
                  <a:srgbClr val="002949"/>
                </a:solidFill>
              </a:rPr>
              <a:t> </a:t>
            </a:r>
            <a:r>
              <a:rPr lang="ru-RU" altLang="uk-UA" sz="2100" dirty="0" err="1">
                <a:solidFill>
                  <a:srgbClr val="002949"/>
                </a:solidFill>
              </a:rPr>
              <a:t>інші</a:t>
            </a:r>
            <a:r>
              <a:rPr lang="ru-RU" altLang="uk-UA" sz="2100" dirty="0">
                <a:solidFill>
                  <a:srgbClr val="002949"/>
                </a:solidFill>
              </a:rPr>
              <a:t> </a:t>
            </a:r>
            <a:r>
              <a:rPr lang="ru-RU" altLang="uk-UA" sz="2100" dirty="0" err="1">
                <a:solidFill>
                  <a:srgbClr val="002949"/>
                </a:solidFill>
              </a:rPr>
              <a:t>судові</a:t>
            </a:r>
            <a:r>
              <a:rPr lang="ru-RU" altLang="uk-UA" sz="2100" dirty="0">
                <a:solidFill>
                  <a:srgbClr val="002949"/>
                </a:solidFill>
              </a:rPr>
              <a:t> </a:t>
            </a:r>
            <a:r>
              <a:rPr lang="ru-RU" altLang="uk-UA" sz="2100" dirty="0" err="1">
                <a:solidFill>
                  <a:srgbClr val="002949"/>
                </a:solidFill>
              </a:rPr>
              <a:t>справи</a:t>
            </a:r>
            <a:r>
              <a:rPr lang="ru-RU" altLang="uk-UA" sz="2100" dirty="0">
                <a:solidFill>
                  <a:srgbClr val="002949"/>
                </a:solidFill>
              </a:rPr>
              <a:t>.</a:t>
            </a: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3. </a:t>
            </a:r>
            <a:r>
              <a:rPr lang="ru-RU" altLang="uk-UA" sz="2100" dirty="0" err="1">
                <a:solidFill>
                  <a:srgbClr val="002949"/>
                </a:solidFill>
              </a:rPr>
              <a:t>Судді</a:t>
            </a:r>
            <a:r>
              <a:rPr lang="ru-RU" altLang="uk-UA" sz="2100" dirty="0">
                <a:solidFill>
                  <a:srgbClr val="002949"/>
                </a:solidFill>
              </a:rPr>
              <a:t> не </a:t>
            </a:r>
            <a:r>
              <a:rPr lang="ru-RU" altLang="uk-UA" sz="2100" dirty="0" err="1">
                <a:solidFill>
                  <a:srgbClr val="002949"/>
                </a:solidFill>
              </a:rPr>
              <a:t>мають</a:t>
            </a:r>
            <a:r>
              <a:rPr lang="ru-RU" altLang="uk-UA" sz="2100" dirty="0">
                <a:solidFill>
                  <a:srgbClr val="002949"/>
                </a:solidFill>
              </a:rPr>
              <a:t> права </a:t>
            </a:r>
            <a:r>
              <a:rPr lang="ru-RU" altLang="uk-UA" sz="2100" dirty="0" err="1">
                <a:solidFill>
                  <a:srgbClr val="002949"/>
                </a:solidFill>
              </a:rPr>
              <a:t>розголошувати</a:t>
            </a:r>
            <a:r>
              <a:rPr lang="ru-RU" altLang="uk-UA" sz="2100" dirty="0">
                <a:solidFill>
                  <a:srgbClr val="002949"/>
                </a:solidFill>
              </a:rPr>
              <a:t> </a:t>
            </a:r>
            <a:r>
              <a:rPr lang="ru-RU" altLang="uk-UA" sz="2100" dirty="0" err="1">
                <a:solidFill>
                  <a:srgbClr val="002949"/>
                </a:solidFill>
              </a:rPr>
              <a:t>хід</a:t>
            </a:r>
            <a:r>
              <a:rPr lang="ru-RU" altLang="uk-UA" sz="2100" dirty="0">
                <a:solidFill>
                  <a:srgbClr val="002949"/>
                </a:solidFill>
              </a:rPr>
              <a:t> </a:t>
            </a:r>
            <a:r>
              <a:rPr lang="ru-RU" altLang="uk-UA" sz="2100" dirty="0" err="1">
                <a:solidFill>
                  <a:srgbClr val="002949"/>
                </a:solidFill>
              </a:rPr>
              <a:t>обговорення</a:t>
            </a:r>
            <a:r>
              <a:rPr lang="ru-RU" altLang="uk-UA" sz="2100" dirty="0">
                <a:solidFill>
                  <a:srgbClr val="002949"/>
                </a:solidFill>
              </a:rPr>
              <a:t> та </a:t>
            </a:r>
            <a:r>
              <a:rPr lang="ru-RU" altLang="uk-UA" sz="2100" dirty="0" err="1">
                <a:solidFill>
                  <a:srgbClr val="002949"/>
                </a:solidFill>
              </a:rPr>
              <a:t>ухвалення</a:t>
            </a:r>
            <a:r>
              <a:rPr lang="ru-RU" altLang="uk-UA" sz="2100" dirty="0">
                <a:solidFill>
                  <a:srgbClr val="002949"/>
                </a:solidFill>
              </a:rPr>
              <a:t> </a:t>
            </a:r>
            <a:r>
              <a:rPr lang="ru-RU" altLang="uk-UA" sz="2100" dirty="0" err="1">
                <a:solidFill>
                  <a:srgbClr val="002949"/>
                </a:solidFill>
              </a:rPr>
              <a:t>рішення</a:t>
            </a:r>
            <a:r>
              <a:rPr lang="ru-RU" altLang="uk-UA" sz="2100" dirty="0">
                <a:solidFill>
                  <a:srgbClr val="002949"/>
                </a:solidFill>
              </a:rPr>
              <a:t> в </a:t>
            </a:r>
            <a:r>
              <a:rPr lang="ru-RU" altLang="uk-UA" sz="2100" dirty="0" err="1">
                <a:solidFill>
                  <a:srgbClr val="002949"/>
                </a:solidFill>
              </a:rPr>
              <a:t>нарадчій</a:t>
            </a:r>
            <a:r>
              <a:rPr lang="ru-RU" altLang="uk-UA" sz="2100" dirty="0">
                <a:solidFill>
                  <a:srgbClr val="002949"/>
                </a:solidFill>
              </a:rPr>
              <a:t> </a:t>
            </a:r>
            <a:r>
              <a:rPr lang="ru-RU" altLang="uk-UA" sz="2100" dirty="0" err="1">
                <a:solidFill>
                  <a:srgbClr val="002949"/>
                </a:solidFill>
              </a:rPr>
              <a:t>кімнаті</a:t>
            </a:r>
            <a:r>
              <a:rPr lang="ru-RU" altLang="uk-UA" sz="21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2856" y="481980"/>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КОДЕКС АДМІНІСТРАТИВНОГО СУДОЧИНСТВА УКРАЇНИ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67</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62620724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2855" y="1183774"/>
            <a:ext cx="11189439" cy="364612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 цій справі позивач – Головне управління Пенсійного фонду України звернувся до суду з позовом до Управління державної виконавчої служби, в якому просив суд визнати неправомірною та скасувати постанову державного виконавця про накладення штрафів на Головне управління Пенсійного фонду України.</a:t>
            </a:r>
          </a:p>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 першої інстанції позов задовольнив.</a:t>
            </a:r>
          </a:p>
          <a:p>
            <a:pPr algn="just">
              <a:lnSpc>
                <a:spcPct val="107000"/>
              </a:lnSpc>
              <a:spcAft>
                <a:spcPts val="800"/>
              </a:spcAft>
              <a:buNone/>
            </a:pPr>
            <a:r>
              <a:rPr lang="uk-UA"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Апеляційний адміністративний суд відкрив апеляційне провадження за апеляційною скаргою особи, що не була учасником справи, але вважала, що судовим рішенням вирішено питання про її права та обов’язки (далі – скаржник); у подальшому апеляційне провадження закрито ухвалою цього ж суду на підставі п. 3 ч. 1 ст. 305 КАС України.</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2856" y="481980"/>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ВС </a:t>
            </a:r>
            <a:r>
              <a:rPr lang="ru-RU" altLang="uk-UA" sz="2200" dirty="0" err="1">
                <a:solidFill>
                  <a:srgbClr val="004E9E"/>
                </a:solidFill>
              </a:rPr>
              <a:t>від</a:t>
            </a:r>
            <a:r>
              <a:rPr lang="ru-RU" altLang="uk-UA" sz="2200" dirty="0">
                <a:solidFill>
                  <a:srgbClr val="004E9E"/>
                </a:solidFill>
              </a:rPr>
              <a:t> 12 </a:t>
            </a:r>
            <a:r>
              <a:rPr lang="ru-RU" altLang="uk-UA" sz="2200" dirty="0" err="1">
                <a:solidFill>
                  <a:srgbClr val="004E9E"/>
                </a:solidFill>
              </a:rPr>
              <a:t>квітня</a:t>
            </a:r>
            <a:r>
              <a:rPr lang="ru-RU" altLang="uk-UA" sz="2200" dirty="0">
                <a:solidFill>
                  <a:srgbClr val="004E9E"/>
                </a:solidFill>
              </a:rPr>
              <a:t> 2021 р. у </a:t>
            </a:r>
            <a:r>
              <a:rPr lang="ru-RU" altLang="uk-UA" sz="2200" dirty="0" err="1">
                <a:solidFill>
                  <a:srgbClr val="004E9E"/>
                </a:solidFill>
              </a:rPr>
              <a:t>справі</a:t>
            </a:r>
            <a:r>
              <a:rPr lang="ru-RU" altLang="uk-UA" sz="2200" dirty="0">
                <a:solidFill>
                  <a:srgbClr val="004E9E"/>
                </a:solidFill>
              </a:rPr>
              <a:t> № 761/42275/17</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68</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78440511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94939" y="1087237"/>
            <a:ext cx="11218525" cy="468352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Скаржник</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звернувся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касаційною</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скаргою</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ВС, яка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мотивована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тим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апеляційний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 порушив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таємницю</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нарадчої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оскільки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оскаржувала</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ухвала</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була</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постановлена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видалення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учасників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справи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секретаря судового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із</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залі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засідань</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повний</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її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текст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було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виготовлено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поза межами нарадчої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Висновки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ВС: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Зважаючи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приписи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ст. 228 КАС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України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виготовлення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повного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тексту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оскаржуваної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поза межами залу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засідань</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той факт,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зал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засідань</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видалення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нього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учасників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секретаря судового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використовується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як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нарадча</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кімната</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становлять</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 тому в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цій</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частині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доводи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касаційної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скарги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відхиляються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Враховуючи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зазначене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Верховний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дійшов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висновку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відсутність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боку суду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апеляційної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норм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права.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Отже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Верховним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Судом не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встановлено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підстав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постановлення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окремої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0163" y="477408"/>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Постанова ВС </a:t>
            </a:r>
            <a:r>
              <a:rPr lang="ru-RU" altLang="uk-UA" sz="2200" dirty="0" err="1">
                <a:solidFill>
                  <a:srgbClr val="004E9E"/>
                </a:solidFill>
              </a:rPr>
              <a:t>від</a:t>
            </a:r>
            <a:r>
              <a:rPr lang="ru-RU" altLang="uk-UA" sz="2200" dirty="0">
                <a:solidFill>
                  <a:srgbClr val="004E9E"/>
                </a:solidFill>
              </a:rPr>
              <a:t> 12 </a:t>
            </a:r>
            <a:r>
              <a:rPr lang="ru-RU" altLang="uk-UA" sz="2200" dirty="0" err="1">
                <a:solidFill>
                  <a:srgbClr val="004E9E"/>
                </a:solidFill>
              </a:rPr>
              <a:t>квітня</a:t>
            </a:r>
            <a:r>
              <a:rPr lang="ru-RU" altLang="uk-UA" sz="2200" dirty="0">
                <a:solidFill>
                  <a:srgbClr val="004E9E"/>
                </a:solidFill>
              </a:rPr>
              <a:t> 2021 р. у </a:t>
            </a:r>
            <a:r>
              <a:rPr lang="ru-RU" altLang="uk-UA" sz="2200" dirty="0" err="1">
                <a:solidFill>
                  <a:srgbClr val="004E9E"/>
                </a:solidFill>
              </a:rPr>
              <a:t>справі</a:t>
            </a:r>
            <a:r>
              <a:rPr lang="ru-RU" altLang="uk-UA" sz="2200" dirty="0">
                <a:solidFill>
                  <a:srgbClr val="004E9E"/>
                </a:solidFill>
              </a:rPr>
              <a:t> № 761/42275/17</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69</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28443472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7BF594-C70B-4267-8F43-9F07633D6D48}"/>
              </a:ext>
            </a:extLst>
          </p:cNvPr>
          <p:cNvSpPr>
            <a:spLocks noGrp="1"/>
          </p:cNvSpPr>
          <p:nvPr>
            <p:ph type="title"/>
          </p:nvPr>
        </p:nvSpPr>
        <p:spPr/>
        <p:txBody>
          <a:bodyPr/>
          <a:lstStyle/>
          <a:p>
            <a:pPr indent="180340" algn="ctr"/>
            <a:r>
              <a:rPr lang="uk-UA" sz="2000" b="1" dirty="0">
                <a:solidFill>
                  <a:srgbClr val="004E9E"/>
                </a:solidFill>
                <a:effectLst/>
                <a:ea typeface="Roboto Condensed Light" panose="02000000000000000000" pitchFamily="2" charset="0"/>
              </a:rPr>
              <a:t>Колумбійський суд переходить до метавсесвіту, щоб провести слухання (25 лютого 2023 року)</a:t>
            </a:r>
            <a:br>
              <a:rPr lang="uk-UA" sz="2000" b="1" dirty="0">
                <a:solidFill>
                  <a:srgbClr val="004E9E"/>
                </a:solidFill>
                <a:effectLst/>
                <a:ea typeface="Roboto Condensed Light" panose="02000000000000000000" pitchFamily="2" charset="0"/>
              </a:rPr>
            </a:br>
            <a:r>
              <a:rPr lang="uk-UA" sz="2000" u="sng" dirty="0">
                <a:solidFill>
                  <a:srgbClr val="004E9E"/>
                </a:solidFill>
                <a:effectLst/>
                <a:ea typeface="Roboto Condensed Light" panose="02000000000000000000" pitchFamily="2"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https://www.reuters.com/world/americas/colombia-court-moves-metaverse-host-hearing-2023-02-24/</a:t>
            </a:r>
            <a:endParaRPr lang="uk-UA" sz="4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C1170191-131D-48D5-9DB6-B61A20C409C8}"/>
              </a:ext>
            </a:extLst>
          </p:cNvPr>
          <p:cNvSpPr>
            <a:spLocks noGrp="1"/>
          </p:cNvSpPr>
          <p:nvPr>
            <p:ph idx="1"/>
          </p:nvPr>
        </p:nvSpPr>
        <p:spPr>
          <a:xfrm>
            <a:off x="316302" y="1756614"/>
            <a:ext cx="11559396" cy="4351338"/>
          </a:xfrm>
        </p:spPr>
        <p:txBody>
          <a:bodyPr/>
          <a:lstStyle/>
          <a:p>
            <a:pPr indent="0" algn="just">
              <a:buNone/>
            </a:pPr>
            <a:r>
              <a:rPr lang="uk-UA" sz="1800" dirty="0">
                <a:solidFill>
                  <a:srgbClr val="002949"/>
                </a:solidFill>
                <a:effectLst/>
                <a:ea typeface="Roboto Condensed Light" panose="02000000000000000000" pitchFamily="2" charset="0"/>
              </a:rPr>
              <a:t>24 лютого Колумбійський суд провів свій перший судовий процес у метавсесвіті, і тепер він сподівається знову проекспериментувати з віртуальною реальністю.</a:t>
            </a:r>
          </a:p>
          <a:p>
            <a:pPr indent="0" algn="just">
              <a:buNone/>
            </a:pPr>
            <a:r>
              <a:rPr lang="uk-UA" sz="1800" dirty="0">
                <a:solidFill>
                  <a:srgbClr val="002949"/>
                </a:solidFill>
                <a:effectLst/>
                <a:ea typeface="Roboto Condensed Light" panose="02000000000000000000" pitchFamily="2" charset="0"/>
              </a:rPr>
              <a:t>На двогодинному слуханні, яке проводив колумбійський адміністративний суд у справі Магдалена, учасники суперечки про дорожній рух постали як </a:t>
            </a:r>
            <a:r>
              <a:rPr lang="uk-UA" sz="1800" b="1" dirty="0">
                <a:solidFill>
                  <a:srgbClr val="002949"/>
                </a:solidFill>
                <a:effectLst/>
                <a:ea typeface="Roboto Condensed Light" panose="02000000000000000000" pitchFamily="2" charset="0"/>
              </a:rPr>
              <a:t>аватари у віртуальній залі суду</a:t>
            </a:r>
            <a:r>
              <a:rPr lang="uk-UA" sz="1800" dirty="0">
                <a:solidFill>
                  <a:srgbClr val="002949"/>
                </a:solidFill>
                <a:effectLst/>
                <a:ea typeface="Roboto Condensed Light" panose="02000000000000000000" pitchFamily="2" charset="0"/>
              </a:rPr>
              <a:t>. </a:t>
            </a:r>
          </a:p>
          <a:p>
            <a:pPr indent="0" algn="just">
              <a:buNone/>
            </a:pPr>
            <a:r>
              <a:rPr lang="uk-UA" sz="1800" dirty="0">
                <a:solidFill>
                  <a:srgbClr val="002949"/>
                </a:solidFill>
                <a:effectLst/>
                <a:ea typeface="Roboto Condensed Light" panose="02000000000000000000" pitchFamily="2" charset="0"/>
              </a:rPr>
              <a:t>Країна є однією з перших у світі, хто тестує реальні судові слухання </a:t>
            </a:r>
            <a:r>
              <a:rPr lang="uk-UA" sz="1800" u="sng" dirty="0">
                <a:solidFill>
                  <a:srgbClr val="002949"/>
                </a:solidFill>
                <a:effectLst/>
                <a:ea typeface="Roboto Condensed Light" panose="02000000000000000000" pitchFamily="2" charset="0"/>
                <a:hlinkClick r:id="rId3">
                  <a:extLst>
                    <a:ext uri="{A12FA001-AC4F-418D-AE19-62706E023703}">
                      <ahyp:hlinkClr xmlns:ahyp="http://schemas.microsoft.com/office/drawing/2018/hyperlinkcolor" val="tx"/>
                    </a:ext>
                  </a:extLst>
                </a:hlinkClick>
              </a:rPr>
              <a:t>в метавсесвіті</a:t>
            </a:r>
            <a:r>
              <a:rPr lang="uk-UA" sz="1800" dirty="0">
                <a:solidFill>
                  <a:srgbClr val="002949"/>
                </a:solidFill>
                <a:effectLst/>
                <a:ea typeface="Roboto Condensed Light" panose="02000000000000000000" pitchFamily="2" charset="0"/>
              </a:rPr>
              <a:t> , захоплюючій віртуальній реальності, щоб зробити цифрові простори більш реалістичними, часто з аватарами, що представляють кожного учасника.</a:t>
            </a:r>
          </a:p>
          <a:p>
            <a:pPr indent="0" algn="just">
              <a:buNone/>
            </a:pPr>
            <a:r>
              <a:rPr lang="uk-UA" sz="1800" dirty="0">
                <a:solidFill>
                  <a:srgbClr val="002949"/>
                </a:solidFill>
                <a:effectLst/>
                <a:ea typeface="Roboto Condensed Light" panose="02000000000000000000" pitchFamily="2" charset="0"/>
              </a:rPr>
              <a:t>«Це було більш реальним, ніж відеодзвінок», - сказав </a:t>
            </a:r>
            <a:r>
              <a:rPr lang="uk-UA" sz="1800" dirty="0" err="1">
                <a:solidFill>
                  <a:srgbClr val="002949"/>
                </a:solidFill>
                <a:effectLst/>
                <a:ea typeface="Roboto Condensed Light" panose="02000000000000000000" pitchFamily="2" charset="0"/>
              </a:rPr>
              <a:t>Кіонес</a:t>
            </a:r>
            <a:r>
              <a:rPr lang="uk-UA" sz="1800" dirty="0">
                <a:solidFill>
                  <a:srgbClr val="002949"/>
                </a:solidFill>
                <a:effectLst/>
                <a:ea typeface="Roboto Condensed Light" panose="02000000000000000000" pitchFamily="2" charset="0"/>
              </a:rPr>
              <a:t>, описуючи досвід метавсесвіту як «дивовижний».</a:t>
            </a: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A304EE35-25EC-F106-0F95-F8E5D26E8E8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0412AB7A-05E2-2380-6A74-0C771060FF4E}"/>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A643F6D-79DC-AD01-91D5-CD22D2D59F08}"/>
              </a:ext>
            </a:extLst>
          </p:cNvPr>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ru-RU" altLang="uk-UA" dirty="0">
              <a:solidFill>
                <a:srgbClr val="002949"/>
              </a:solidFill>
            </a:endParaRPr>
          </a:p>
        </p:txBody>
      </p:sp>
      <p:sp>
        <p:nvSpPr>
          <p:cNvPr id="7" name="Місце для номера слайда 6">
            <a:extLst>
              <a:ext uri="{FF2B5EF4-FFF2-40B4-BE49-F238E27FC236}">
                <a16:creationId xmlns:a16="http://schemas.microsoft.com/office/drawing/2014/main" id="{2A1FD8A6-1E4A-8411-DD6E-5CC43A013AA1}"/>
              </a:ext>
            </a:extLst>
          </p:cNvPr>
          <p:cNvSpPr>
            <a:spLocks noGrp="1"/>
          </p:cNvSpPr>
          <p:nvPr>
            <p:ph type="sldNum" sz="quarter" idx="12"/>
          </p:nvPr>
        </p:nvSpPr>
        <p:spPr/>
        <p:txBody>
          <a:bodyPr/>
          <a:lstStyle/>
          <a:p>
            <a:pPr>
              <a:defRPr/>
            </a:pPr>
            <a:endParaRPr lang="uk-UA" altLang="uk-UA" dirty="0"/>
          </a:p>
        </p:txBody>
      </p:sp>
      <p:sp>
        <p:nvSpPr>
          <p:cNvPr id="8" name="Slide Number Placeholder 3">
            <a:extLst>
              <a:ext uri="{FF2B5EF4-FFF2-40B4-BE49-F238E27FC236}">
                <a16:creationId xmlns:a16="http://schemas.microsoft.com/office/drawing/2014/main" id="{FA167315-BC98-AA5E-9338-5B92017E72B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7</a:t>
            </a:r>
            <a:endParaRPr lang="en-US" sz="1400" dirty="0">
              <a:solidFill>
                <a:srgbClr val="002949"/>
              </a:solidFill>
            </a:endParaRPr>
          </a:p>
        </p:txBody>
      </p:sp>
    </p:spTree>
    <p:extLst>
      <p:ext uri="{BB962C8B-B14F-4D97-AF65-F5344CB8AC3E}">
        <p14:creationId xmlns:p14="http://schemas.microsoft.com/office/powerpoint/2010/main" val="38245304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2058" y="2517079"/>
            <a:ext cx="11200237" cy="121571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100" b="1" dirty="0" err="1">
                <a:solidFill>
                  <a:srgbClr val="002949"/>
                </a:solidFill>
              </a:rPr>
              <a:t>Стаття</a:t>
            </a:r>
            <a:r>
              <a:rPr lang="ru-RU" altLang="uk-UA" sz="2100" b="1" dirty="0">
                <a:solidFill>
                  <a:srgbClr val="002949"/>
                </a:solidFill>
              </a:rPr>
              <a:t> 310</a:t>
            </a:r>
            <a:endParaRPr lang="ru-RU" altLang="uk-UA" sz="2100"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2100" dirty="0">
                <a:solidFill>
                  <a:srgbClr val="002949"/>
                </a:solidFill>
              </a:rPr>
              <a:t>4. </a:t>
            </a:r>
            <a:r>
              <a:rPr lang="ru-RU" altLang="uk-UA" sz="2100" dirty="0" err="1">
                <a:solidFill>
                  <a:srgbClr val="002949"/>
                </a:solidFill>
              </a:rPr>
              <a:t>Після</a:t>
            </a:r>
            <a:r>
              <a:rPr lang="ru-RU" altLang="uk-UA" sz="2100" dirty="0">
                <a:solidFill>
                  <a:srgbClr val="002949"/>
                </a:solidFill>
              </a:rPr>
              <a:t> </a:t>
            </a:r>
            <a:r>
              <a:rPr lang="ru-RU" altLang="uk-UA" sz="2100" dirty="0" err="1">
                <a:solidFill>
                  <a:srgbClr val="002949"/>
                </a:solidFill>
              </a:rPr>
              <a:t>закінчення</a:t>
            </a:r>
            <a:r>
              <a:rPr lang="ru-RU" altLang="uk-UA" sz="2100" dirty="0">
                <a:solidFill>
                  <a:srgbClr val="002949"/>
                </a:solidFill>
              </a:rPr>
              <a:t> </a:t>
            </a:r>
            <a:r>
              <a:rPr lang="ru-RU" altLang="uk-UA" sz="2100" dirty="0" err="1">
                <a:solidFill>
                  <a:srgbClr val="002949"/>
                </a:solidFill>
              </a:rPr>
              <a:t>перевірки</a:t>
            </a:r>
            <a:r>
              <a:rPr lang="ru-RU" altLang="uk-UA" sz="2100" dirty="0">
                <a:solidFill>
                  <a:srgbClr val="002949"/>
                </a:solidFill>
              </a:rPr>
              <a:t> </a:t>
            </a:r>
            <a:r>
              <a:rPr lang="ru-RU" altLang="uk-UA" sz="2100" dirty="0" err="1">
                <a:solidFill>
                  <a:srgbClr val="002949"/>
                </a:solidFill>
              </a:rPr>
              <a:t>підстав</a:t>
            </a:r>
            <a:r>
              <a:rPr lang="ru-RU" altLang="uk-UA" sz="2100" dirty="0">
                <a:solidFill>
                  <a:srgbClr val="002949"/>
                </a:solidFill>
              </a:rPr>
              <a:t> для </a:t>
            </a:r>
            <a:r>
              <a:rPr lang="ru-RU" altLang="uk-UA" sz="2100" dirty="0" err="1">
                <a:solidFill>
                  <a:srgbClr val="002949"/>
                </a:solidFill>
              </a:rPr>
              <a:t>апеляційного</a:t>
            </a:r>
            <a:r>
              <a:rPr lang="ru-RU" altLang="uk-UA" sz="2100" dirty="0">
                <a:solidFill>
                  <a:srgbClr val="002949"/>
                </a:solidFill>
              </a:rPr>
              <a:t> перегляду </a:t>
            </a:r>
            <a:r>
              <a:rPr lang="ru-RU" altLang="uk-UA" sz="2100" dirty="0" err="1">
                <a:solidFill>
                  <a:srgbClr val="002949"/>
                </a:solidFill>
              </a:rPr>
              <a:t>колегія</a:t>
            </a:r>
            <a:r>
              <a:rPr lang="ru-RU" altLang="uk-UA" sz="2100" dirty="0">
                <a:solidFill>
                  <a:srgbClr val="002949"/>
                </a:solidFill>
              </a:rPr>
              <a:t> </a:t>
            </a:r>
            <a:r>
              <a:rPr lang="ru-RU" altLang="uk-UA" sz="2100" dirty="0" err="1">
                <a:solidFill>
                  <a:srgbClr val="002949"/>
                </a:solidFill>
              </a:rPr>
              <a:t>суддів</a:t>
            </a:r>
            <a:r>
              <a:rPr lang="ru-RU" altLang="uk-UA" sz="2100" dirty="0">
                <a:solidFill>
                  <a:srgbClr val="002949"/>
                </a:solidFill>
              </a:rPr>
              <a:t> </a:t>
            </a:r>
            <a:r>
              <a:rPr lang="ru-RU" altLang="uk-UA" sz="2100" dirty="0" err="1">
                <a:solidFill>
                  <a:srgbClr val="002949"/>
                </a:solidFill>
              </a:rPr>
              <a:t>виходить</a:t>
            </a:r>
            <a:r>
              <a:rPr lang="ru-RU" altLang="uk-UA" sz="2100" dirty="0">
                <a:solidFill>
                  <a:srgbClr val="002949"/>
                </a:solidFill>
              </a:rPr>
              <a:t> до </a:t>
            </a:r>
            <a:r>
              <a:rPr lang="ru-RU" altLang="uk-UA" sz="2100" dirty="0" err="1">
                <a:solidFill>
                  <a:srgbClr val="002949"/>
                </a:solidFill>
              </a:rPr>
              <a:t>нарадчої</a:t>
            </a:r>
            <a:r>
              <a:rPr lang="ru-RU" altLang="uk-UA" sz="2100" dirty="0">
                <a:solidFill>
                  <a:srgbClr val="002949"/>
                </a:solidFill>
              </a:rPr>
              <a:t> </a:t>
            </a:r>
            <a:r>
              <a:rPr lang="ru-RU" altLang="uk-UA" sz="2100" dirty="0" err="1">
                <a:solidFill>
                  <a:srgbClr val="002949"/>
                </a:solidFill>
              </a:rPr>
              <a:t>кімнати</a:t>
            </a:r>
            <a:r>
              <a:rPr lang="ru-RU" altLang="uk-UA" sz="2100" dirty="0">
                <a:solidFill>
                  <a:srgbClr val="002949"/>
                </a:solidFill>
              </a:rPr>
              <a:t> для </a:t>
            </a:r>
            <a:r>
              <a:rPr lang="ru-RU" altLang="uk-UA" sz="2100" dirty="0" err="1">
                <a:solidFill>
                  <a:srgbClr val="002949"/>
                </a:solidFill>
              </a:rPr>
              <a:t>ухвалення</a:t>
            </a:r>
            <a:r>
              <a:rPr lang="ru-RU" altLang="uk-UA" sz="2100" dirty="0">
                <a:solidFill>
                  <a:srgbClr val="002949"/>
                </a:solidFill>
              </a:rPr>
              <a:t> судового </a:t>
            </a:r>
            <a:r>
              <a:rPr lang="ru-RU" altLang="uk-UA" sz="2100" dirty="0" err="1">
                <a:solidFill>
                  <a:srgbClr val="002949"/>
                </a:solidFill>
              </a:rPr>
              <a:t>рішення</a:t>
            </a:r>
            <a:r>
              <a:rPr lang="ru-RU" altLang="uk-UA" sz="2100" dirty="0">
                <a:solidFill>
                  <a:srgbClr val="002949"/>
                </a:solidFill>
              </a:rPr>
              <a:t>.</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85796" y="472836"/>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a:solidFill>
                  <a:srgbClr val="004E9E"/>
                </a:solidFill>
              </a:rPr>
              <a:t>КОДЕКС АДМІНІСТРАТИВНОГО СУДОЧИНСТВА УКРАЇНИ </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70</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02094032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49" y="971820"/>
            <a:ext cx="11200239" cy="373134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ВС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розглянув</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справу як суд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позовом</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судді до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Вищої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ради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визнання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незаконним</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скасування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Вищої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ради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внесення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подання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Верховної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Ради України про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звільнення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її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ще</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декількох</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посади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Апеляційного</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м.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Києва</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зв'язку</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порушенням</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присяги.</a:t>
            </a:r>
          </a:p>
          <a:p>
            <a:pPr algn="just">
              <a:lnSpc>
                <a:spcPct val="107000"/>
              </a:lnSpc>
              <a:spcAft>
                <a:spcPts val="800"/>
              </a:spcAft>
              <a:buNone/>
            </a:pP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Підставою</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ухвалення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такого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Вищої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ради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стало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позивачкою</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присяги,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виразилось</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невиконанні</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покладених</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інших</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професійних</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обов'язків</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гострого</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соціального</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конфлікту</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Україні</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21.11.2013 по 22.02.2014,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завдали</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істотної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шкоди</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демократичному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конституційному</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ладу, правам і свободам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громадян</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інтересам</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суспільства</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держави</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ВС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відмовив</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задоволені</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заяви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позивача</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Щодо</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аргументів</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позивачки</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Вищою</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радою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принципу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індивідуальної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юридичної</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відповідальності</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застосування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позивачки</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непропорційного</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виду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дисциплінарного</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стягнення</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ВС </a:t>
            </a:r>
            <a:r>
              <a:rPr lang="ru-RU" sz="18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виходив</a:t>
            </a:r>
            <a:r>
              <a:rPr lang="ru-RU" sz="18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такого.</a:t>
            </a:r>
          </a:p>
        </p:txBody>
      </p:sp>
      <p:sp>
        <p:nvSpPr>
          <p:cNvPr id="2" name="Прямоугольник 4">
            <a:extLst>
              <a:ext uri="{FF2B5EF4-FFF2-40B4-BE49-F238E27FC236}">
                <a16:creationId xmlns:a16="http://schemas.microsoft.com/office/drawing/2014/main" id="{C8686B7E-CD6A-B462-FC3F-689B83ACBDF7}"/>
              </a:ext>
            </a:extLst>
          </p:cNvPr>
          <p:cNvSpPr>
            <a:spLocks noChangeArrowheads="1"/>
          </p:cNvSpPr>
          <p:nvPr/>
        </p:nvSpPr>
        <p:spPr bwMode="auto">
          <a:xfrm>
            <a:off x="476650" y="486069"/>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Рішення</a:t>
            </a:r>
            <a:r>
              <a:rPr lang="ru-RU" altLang="uk-UA" sz="2200" dirty="0">
                <a:solidFill>
                  <a:srgbClr val="004E9E"/>
                </a:solidFill>
              </a:rPr>
              <a:t> ВС </a:t>
            </a:r>
            <a:r>
              <a:rPr lang="ru-RU" altLang="uk-UA" sz="2200" dirty="0" err="1">
                <a:solidFill>
                  <a:srgbClr val="004E9E"/>
                </a:solidFill>
              </a:rPr>
              <a:t>від</a:t>
            </a:r>
            <a:r>
              <a:rPr lang="ru-RU" altLang="uk-UA" sz="2200" dirty="0">
                <a:solidFill>
                  <a:srgbClr val="004E9E"/>
                </a:solidFill>
              </a:rPr>
              <a:t> 14 </a:t>
            </a:r>
            <a:r>
              <a:rPr lang="ru-RU" altLang="uk-UA" sz="2200" dirty="0" err="1">
                <a:solidFill>
                  <a:srgbClr val="004E9E"/>
                </a:solidFill>
              </a:rPr>
              <a:t>травня</a:t>
            </a:r>
            <a:r>
              <a:rPr lang="ru-RU" altLang="uk-UA" sz="2200" dirty="0">
                <a:solidFill>
                  <a:srgbClr val="004E9E"/>
                </a:solidFill>
              </a:rPr>
              <a:t> 2018 р. у </a:t>
            </a:r>
            <a:r>
              <a:rPr lang="ru-RU" altLang="uk-UA" sz="2200" dirty="0" err="1">
                <a:solidFill>
                  <a:srgbClr val="004E9E"/>
                </a:solidFill>
              </a:rPr>
              <a:t>справі</a:t>
            </a:r>
            <a:r>
              <a:rPr lang="ru-RU" altLang="uk-UA" sz="2200" dirty="0">
                <a:solidFill>
                  <a:srgbClr val="004E9E"/>
                </a:solidFill>
              </a:rPr>
              <a:t> №800/17/17 (800/268/16)</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71</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12803862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4" y="1029753"/>
            <a:ext cx="11268076" cy="479849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Кримінальне</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провадження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апеляційному</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порядку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здійснюється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колегіально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судом 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складі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менше</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трьох</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професійних</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Судове</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ухвалюється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простою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більшістю</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голосів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входять</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складу суду, в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Відповідні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питання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вирішуються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 результатами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шляхом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голосування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якого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права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утримуватися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ніхто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Судове</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підписують</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усі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разі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якщо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складу суду не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погоджується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із</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судовим</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рішенням</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він</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право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викласти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письмово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окрему</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думку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Враховуючи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те,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позивачки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зазначені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висновку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Тимчасової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спеціальної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комісії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розглядався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Вищою</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радою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вчинені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прийняття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апеляційної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складу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входила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позивачка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інші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щодо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Тимчасова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спеціальна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комісія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ухвалила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висновки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визнання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їх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діях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присяги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Вища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рада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юстиції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обґрунтовано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надала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оцінку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діям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усіх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тому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числі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позивачки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входили до складу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колегії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зважаючи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факти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установлені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щодо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кожної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справ.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призвело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принципу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індивідуальної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юридичної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відповідальності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485795" y="464645"/>
            <a:ext cx="11268075" cy="430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2200" dirty="0" err="1">
                <a:solidFill>
                  <a:srgbClr val="004E9E"/>
                </a:solidFill>
              </a:rPr>
              <a:t>Рішення</a:t>
            </a:r>
            <a:r>
              <a:rPr lang="ru-RU" altLang="uk-UA" sz="2200" dirty="0">
                <a:solidFill>
                  <a:srgbClr val="004E9E"/>
                </a:solidFill>
              </a:rPr>
              <a:t> ВС </a:t>
            </a:r>
            <a:r>
              <a:rPr lang="ru-RU" altLang="uk-UA" sz="2200" dirty="0" err="1">
                <a:solidFill>
                  <a:srgbClr val="004E9E"/>
                </a:solidFill>
              </a:rPr>
              <a:t>від</a:t>
            </a:r>
            <a:r>
              <a:rPr lang="ru-RU" altLang="uk-UA" sz="2200" dirty="0">
                <a:solidFill>
                  <a:srgbClr val="004E9E"/>
                </a:solidFill>
              </a:rPr>
              <a:t> 14 </a:t>
            </a:r>
            <a:r>
              <a:rPr lang="ru-RU" altLang="uk-UA" sz="2200" dirty="0" err="1">
                <a:solidFill>
                  <a:srgbClr val="004E9E"/>
                </a:solidFill>
              </a:rPr>
              <a:t>травня</a:t>
            </a:r>
            <a:r>
              <a:rPr lang="ru-RU" altLang="uk-UA" sz="2200" dirty="0">
                <a:solidFill>
                  <a:srgbClr val="004E9E"/>
                </a:solidFill>
              </a:rPr>
              <a:t> 2018 р. у </a:t>
            </a:r>
            <a:r>
              <a:rPr lang="ru-RU" altLang="uk-UA" sz="2200" dirty="0" err="1">
                <a:solidFill>
                  <a:srgbClr val="004E9E"/>
                </a:solidFill>
              </a:rPr>
              <a:t>справі</a:t>
            </a:r>
            <a:r>
              <a:rPr lang="ru-RU" altLang="uk-UA" sz="2200" dirty="0">
                <a:solidFill>
                  <a:srgbClr val="004E9E"/>
                </a:solidFill>
              </a:rPr>
              <a:t> №800/17/17 (800/268/16)</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72</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8723972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4" y="1267805"/>
            <a:ext cx="11268076" cy="429085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перебування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оголошення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вироку</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не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права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здійснювати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інших</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справ та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проваджень</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оскільки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в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обов'язковому</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порядку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забезпечити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таємницю</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є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однією</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найважливіших</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гарантій</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незалежності</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неупередженості</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забезпечення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необхідних</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умов для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повного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правильного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вирішення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всіх</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питань</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обов'язкових</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постановлення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законного та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обґрунтованого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цій</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касаційній</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скарзі</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прокурор,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посилаючись</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істотне</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судом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вимог</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закону, просив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скасувати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судові</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призначити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новий</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суді</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обґрунтування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своїх</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доводів</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прокурор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зазначав</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зокрема</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допустив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істотні</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вимог</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закону, 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саме</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 порушено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таємницю</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оскільки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колегії</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районного суду,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перебуваючи</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постановлення</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вироку</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здійснювала</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інших</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справ та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проваджень</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постановивши 18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рішень</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них 4 - з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судочинства</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2 - з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адміністративного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12 - з </a:t>
            </a:r>
            <a:r>
              <a:rPr lang="ru-RU" sz="19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цивільного</a:t>
            </a:r>
            <a:r>
              <a:rPr lang="ru-RU" sz="19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476651" y="480076"/>
            <a:ext cx="11268075" cy="76944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dirty="0">
                <a:solidFill>
                  <a:srgbClr val="004E9E"/>
                </a:solidFill>
              </a:rPr>
              <a:t>Постанова </a:t>
            </a:r>
            <a:r>
              <a:rPr lang="uk-UA" sz="2200" dirty="0">
                <a:solidFill>
                  <a:srgbClr val="004E9E"/>
                </a:solidFill>
                <a:effectLst/>
                <a:ea typeface="Calibri" panose="020F0502020204030204" pitchFamily="34" charset="0"/>
                <a:cs typeface="Times New Roman" panose="02020603050405020304" pitchFamily="18" charset="0"/>
              </a:rPr>
              <a:t>Першої судової палати Касаційного кримінального суду Верховного Суду від              24 квітня 2019 року у справі № 265/7387/15-к</a:t>
            </a:r>
            <a:endParaRPr lang="uk-UA" sz="2200" dirty="0">
              <a:solidFill>
                <a:srgbClr val="004E9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73</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61293952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85795" y="1628775"/>
            <a:ext cx="11200237" cy="341529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ККС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своїй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постанові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зазначив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невиконання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імперативних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норм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статті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367 КПК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стосовно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порушує</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також</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засаду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провадження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u="sng"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 </a:t>
            </a:r>
            <a:r>
              <a:rPr lang="ru-RU" sz="2100" u="sng"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законність</a:t>
            </a:r>
            <a:r>
              <a:rPr lang="ru-RU" sz="2100" u="sng"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вимагає</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зокрема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неухильно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додержуватися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вимог</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Конституції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України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КПК,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міжнародних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договорів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вимог</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інших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актів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законодавства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Зазначене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допущене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відповідно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ч. 1 ст. 412 КПК є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істотним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порушенням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вимог</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процесуального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закону,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оскільки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могло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перешкодити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ухвалити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законне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обґрунтоване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зв'язку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чим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касаційна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скарга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частині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підлягає</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задоволенню</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відповідно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п. 1 ч. 1 ст. 438 КПК —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скасуванню</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із</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призначенням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нового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485795" y="485791"/>
            <a:ext cx="11268075" cy="76944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dirty="0">
                <a:solidFill>
                  <a:srgbClr val="004E9E"/>
                </a:solidFill>
              </a:rPr>
              <a:t>Постанова </a:t>
            </a:r>
            <a:r>
              <a:rPr lang="uk-UA" sz="2200" dirty="0">
                <a:solidFill>
                  <a:srgbClr val="004E9E"/>
                </a:solidFill>
                <a:effectLst/>
                <a:ea typeface="Calibri" panose="020F0502020204030204" pitchFamily="34" charset="0"/>
                <a:cs typeface="Times New Roman" panose="02020603050405020304" pitchFamily="18" charset="0"/>
              </a:rPr>
              <a:t>Першої судової палати Касаційного кримінального суду Верховного Суду від                  24 квітня 2019 року у справі № 265/7387/15-к</a:t>
            </a:r>
            <a:endParaRPr lang="uk-UA" sz="2200" dirty="0">
              <a:solidFill>
                <a:srgbClr val="004E9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74</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98329684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58361" y="1236944"/>
            <a:ext cx="11268075" cy="456855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є одним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із</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найважливіших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принципів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правосуддя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служить гарантом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об'єктивності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незалежності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безсторонності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неупередженості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справедливості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a:t>
            </a:r>
          </a:p>
          <a:p>
            <a:pPr algn="just">
              <a:lnSpc>
                <a:spcPct val="107000"/>
              </a:lnSpc>
              <a:spcAft>
                <a:spcPts val="800"/>
              </a:spcAft>
              <a:buNone/>
            </a:pP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справі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вирок</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міського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та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апеляційного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захисником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подано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касаційну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скаргу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яку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вмотивовано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зокрема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й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тим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складання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вироку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справі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було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порушено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таємницю</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яку суд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використовував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майже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тиждень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однак</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 час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перебування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яка входила до складу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колегії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провадженні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постановила        8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різних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інших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справах. </a:t>
            </a:r>
          </a:p>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є одним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із</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найважливіших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принципів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правосуддя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служить гарантом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об'єктивності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незалежності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безсторонності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неупередженості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справедливості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a:t>
            </a:r>
          </a:p>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Отже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є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охоронюваною</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законом і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наведене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положення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стосується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лише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дотримання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таємниці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кримінальному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провадженні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458362" y="467503"/>
            <a:ext cx="11268075" cy="76944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dirty="0">
                <a:solidFill>
                  <a:srgbClr val="004E9E"/>
                </a:solidFill>
              </a:rPr>
              <a:t>Постанова </a:t>
            </a:r>
            <a:r>
              <a:rPr lang="ru-RU" altLang="uk-UA" sz="2200" dirty="0" err="1">
                <a:solidFill>
                  <a:srgbClr val="004E9E"/>
                </a:solidFill>
              </a:rPr>
              <a:t>Об`єднаної</a:t>
            </a:r>
            <a:r>
              <a:rPr lang="ru-RU" altLang="uk-UA" sz="2200" dirty="0">
                <a:solidFill>
                  <a:srgbClr val="004E9E"/>
                </a:solidFill>
              </a:rPr>
              <a:t> </a:t>
            </a:r>
            <a:r>
              <a:rPr lang="ru-RU" altLang="uk-UA" sz="2200" dirty="0" err="1">
                <a:solidFill>
                  <a:srgbClr val="004E9E"/>
                </a:solidFill>
              </a:rPr>
              <a:t>палати</a:t>
            </a:r>
            <a:r>
              <a:rPr lang="ru-RU" altLang="uk-UA" sz="2200" dirty="0">
                <a:solidFill>
                  <a:srgbClr val="004E9E"/>
                </a:solidFill>
              </a:rPr>
              <a:t> </a:t>
            </a:r>
            <a:r>
              <a:rPr lang="ru-RU" altLang="uk-UA" sz="2200" dirty="0" err="1">
                <a:solidFill>
                  <a:srgbClr val="004E9E"/>
                </a:solidFill>
              </a:rPr>
              <a:t>Касаційного</a:t>
            </a:r>
            <a:r>
              <a:rPr lang="ru-RU" altLang="uk-UA" sz="2200" dirty="0">
                <a:solidFill>
                  <a:srgbClr val="004E9E"/>
                </a:solidFill>
              </a:rPr>
              <a:t> </a:t>
            </a:r>
            <a:r>
              <a:rPr lang="ru-RU" altLang="uk-UA" sz="2200" dirty="0" err="1">
                <a:solidFill>
                  <a:srgbClr val="004E9E"/>
                </a:solidFill>
              </a:rPr>
              <a:t>кримінального</a:t>
            </a:r>
            <a:r>
              <a:rPr lang="ru-RU" altLang="uk-UA" sz="2200" dirty="0">
                <a:solidFill>
                  <a:srgbClr val="004E9E"/>
                </a:solidFill>
              </a:rPr>
              <a:t> суду Верховного Суду </a:t>
            </a:r>
            <a:r>
              <a:rPr lang="ru-RU" altLang="uk-UA" sz="2200" dirty="0" err="1">
                <a:solidFill>
                  <a:srgbClr val="004E9E"/>
                </a:solidFill>
              </a:rPr>
              <a:t>від</a:t>
            </a:r>
            <a:r>
              <a:rPr lang="ru-RU" altLang="uk-UA" sz="2200" dirty="0">
                <a:solidFill>
                  <a:srgbClr val="004E9E"/>
                </a:solidFill>
              </a:rPr>
              <a:t>  24 лютого 2020 року у </a:t>
            </a:r>
            <a:r>
              <a:rPr lang="ru-RU" altLang="uk-UA" sz="2200" dirty="0" err="1">
                <a:solidFill>
                  <a:srgbClr val="004E9E"/>
                </a:solidFill>
              </a:rPr>
              <a:t>справі</a:t>
            </a:r>
            <a:r>
              <a:rPr lang="ru-RU" altLang="uk-UA" sz="2200" dirty="0">
                <a:solidFill>
                  <a:srgbClr val="004E9E"/>
                </a:solidFill>
              </a:rPr>
              <a:t> № 128/2455/15-к</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75</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44946071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1" y="1413076"/>
            <a:ext cx="11200237" cy="2723694"/>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Згідно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ст. 366 КПК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України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провадження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першої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останнього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слова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обвинуваченого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негайно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виходить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для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вироку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головуючий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оголошує</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присутнім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залі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algn="just">
              <a:lnSpc>
                <a:spcPct val="107000"/>
              </a:lnSpc>
              <a:spcAft>
                <a:spcPts val="800"/>
              </a:spcAft>
              <a:buNone/>
            </a:pP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При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цьому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недарма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законодавцем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цьому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випадку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вживано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термін</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негайно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щодо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виходу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до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заслуховування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останнього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слова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обвинуваченого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оскільки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значення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лише</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нерозголошення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інформації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обговорюваної</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але й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зосередження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на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обставинах</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того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кримінального</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провадження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яке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він</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має</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завершити</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ухваленням</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судового </a:t>
            </a:r>
            <a:r>
              <a:rPr lang="ru-RU" sz="2100" b="1"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476651" y="485791"/>
            <a:ext cx="11268075" cy="76944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dirty="0">
                <a:solidFill>
                  <a:srgbClr val="004E9E"/>
                </a:solidFill>
              </a:rPr>
              <a:t>Постанова </a:t>
            </a:r>
            <a:r>
              <a:rPr lang="ru-RU" altLang="uk-UA" sz="2200" dirty="0" err="1">
                <a:solidFill>
                  <a:srgbClr val="004E9E"/>
                </a:solidFill>
              </a:rPr>
              <a:t>Об`єднаної</a:t>
            </a:r>
            <a:r>
              <a:rPr lang="ru-RU" altLang="uk-UA" sz="2200" dirty="0">
                <a:solidFill>
                  <a:srgbClr val="004E9E"/>
                </a:solidFill>
              </a:rPr>
              <a:t> </a:t>
            </a:r>
            <a:r>
              <a:rPr lang="ru-RU" altLang="uk-UA" sz="2200" dirty="0" err="1">
                <a:solidFill>
                  <a:srgbClr val="004E9E"/>
                </a:solidFill>
              </a:rPr>
              <a:t>палати</a:t>
            </a:r>
            <a:r>
              <a:rPr lang="ru-RU" altLang="uk-UA" sz="2200" dirty="0">
                <a:solidFill>
                  <a:srgbClr val="004E9E"/>
                </a:solidFill>
              </a:rPr>
              <a:t> </a:t>
            </a:r>
            <a:r>
              <a:rPr lang="ru-RU" altLang="uk-UA" sz="2200" dirty="0" err="1">
                <a:solidFill>
                  <a:srgbClr val="004E9E"/>
                </a:solidFill>
              </a:rPr>
              <a:t>Касаційного</a:t>
            </a:r>
            <a:r>
              <a:rPr lang="ru-RU" altLang="uk-UA" sz="2200" dirty="0">
                <a:solidFill>
                  <a:srgbClr val="004E9E"/>
                </a:solidFill>
              </a:rPr>
              <a:t> </a:t>
            </a:r>
            <a:r>
              <a:rPr lang="ru-RU" altLang="uk-UA" sz="2200" dirty="0" err="1">
                <a:solidFill>
                  <a:srgbClr val="004E9E"/>
                </a:solidFill>
              </a:rPr>
              <a:t>кримінального</a:t>
            </a:r>
            <a:r>
              <a:rPr lang="ru-RU" altLang="uk-UA" sz="2200" dirty="0">
                <a:solidFill>
                  <a:srgbClr val="004E9E"/>
                </a:solidFill>
              </a:rPr>
              <a:t> суду Верховного Суду </a:t>
            </a:r>
            <a:r>
              <a:rPr lang="ru-RU" altLang="uk-UA" sz="2200" dirty="0" err="1">
                <a:solidFill>
                  <a:srgbClr val="004E9E"/>
                </a:solidFill>
              </a:rPr>
              <a:t>від</a:t>
            </a:r>
            <a:r>
              <a:rPr lang="ru-RU" altLang="uk-UA" sz="2200" dirty="0">
                <a:solidFill>
                  <a:srgbClr val="004E9E"/>
                </a:solidFill>
              </a:rPr>
              <a:t>  24 лютого 2020 року у </a:t>
            </a:r>
            <a:r>
              <a:rPr lang="ru-RU" altLang="uk-UA" sz="2200" dirty="0" err="1">
                <a:solidFill>
                  <a:srgbClr val="004E9E"/>
                </a:solidFill>
              </a:rPr>
              <a:t>справі</a:t>
            </a:r>
            <a:r>
              <a:rPr lang="ru-RU" altLang="uk-UA" sz="2200" dirty="0">
                <a:solidFill>
                  <a:srgbClr val="004E9E"/>
                </a:solidFill>
              </a:rPr>
              <a:t> № 128/2455/15-к</a:t>
            </a: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76</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568626342"/>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2821" y="1875219"/>
            <a:ext cx="11222355" cy="364612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marL="342900" indent="-342900" algn="just">
              <a:lnSpc>
                <a:spcPct val="107000"/>
              </a:lnSpc>
              <a:spcAft>
                <a:spcPts val="800"/>
              </a:spcAft>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просто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з’їдає</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 і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сторін</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їх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представників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Тому часто,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якщо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починається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активна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дискусія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то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мають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переривати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її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виходити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відновлювати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оголошувати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перерву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відкладати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розгляд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такому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разі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справа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відкладається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тривалий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термін</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все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починається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спочатку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marL="342900" indent="-342900" algn="just">
              <a:lnSpc>
                <a:spcPct val="107000"/>
              </a:lnSpc>
              <a:spcAft>
                <a:spcPts val="800"/>
              </a:spcAft>
            </a:pPr>
            <a:endParaRPr lang="ru-RU" sz="2100" b="1"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endParaRPr>
          </a:p>
          <a:p>
            <a:pPr marL="342900" indent="-342900" algn="just">
              <a:lnSpc>
                <a:spcPct val="107000"/>
              </a:lnSpc>
              <a:spcAft>
                <a:spcPts val="800"/>
              </a:spcAft>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Вимога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ухвалювати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одразу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заслуховування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пояснень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сторін</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є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очевидним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атавізмом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який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піддається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активній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критиці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серед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касаційної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повинен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достатньо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часу для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виваженого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й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аргументованого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а не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писати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його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поспіхом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незручних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умовах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тиском</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істотних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часових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обмежень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467507" y="476990"/>
            <a:ext cx="11227669" cy="76944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dirty="0" err="1">
                <a:solidFill>
                  <a:srgbClr val="004E9E"/>
                </a:solidFill>
              </a:rPr>
              <a:t>Кібенко</a:t>
            </a:r>
            <a:r>
              <a:rPr lang="ru-RU" altLang="uk-UA" sz="2200" dirty="0">
                <a:solidFill>
                  <a:srgbClr val="004E9E"/>
                </a:solidFill>
              </a:rPr>
              <a:t> Олена. </a:t>
            </a:r>
            <a:r>
              <a:rPr lang="ru-RU" altLang="uk-UA" sz="2200" dirty="0" err="1">
                <a:solidFill>
                  <a:srgbClr val="004E9E"/>
                </a:solidFill>
              </a:rPr>
              <a:t>Чи</a:t>
            </a:r>
            <a:r>
              <a:rPr lang="ru-RU" altLang="uk-UA" sz="2200" dirty="0">
                <a:solidFill>
                  <a:srgbClr val="004E9E"/>
                </a:solidFill>
              </a:rPr>
              <a:t> </a:t>
            </a:r>
            <a:r>
              <a:rPr lang="ru-RU" altLang="uk-UA" sz="2200" dirty="0" err="1">
                <a:solidFill>
                  <a:srgbClr val="004E9E"/>
                </a:solidFill>
              </a:rPr>
              <a:t>потрібні</a:t>
            </a:r>
            <a:r>
              <a:rPr lang="ru-RU" altLang="uk-UA" sz="2200" dirty="0">
                <a:solidFill>
                  <a:srgbClr val="004E9E"/>
                </a:solidFill>
              </a:rPr>
              <a:t> </a:t>
            </a:r>
            <a:r>
              <a:rPr lang="ru-RU" altLang="uk-UA" sz="2200" dirty="0" err="1">
                <a:solidFill>
                  <a:srgbClr val="004E9E"/>
                </a:solidFill>
              </a:rPr>
              <a:t>відкриті</a:t>
            </a:r>
            <a:r>
              <a:rPr lang="ru-RU" altLang="uk-UA" sz="2200" dirty="0">
                <a:solidFill>
                  <a:srgbClr val="004E9E"/>
                </a:solidFill>
              </a:rPr>
              <a:t> </a:t>
            </a:r>
            <a:r>
              <a:rPr lang="ru-RU" altLang="uk-UA" sz="2200" dirty="0" err="1">
                <a:solidFill>
                  <a:srgbClr val="004E9E"/>
                </a:solidFill>
              </a:rPr>
              <a:t>судові</a:t>
            </a:r>
            <a:r>
              <a:rPr lang="ru-RU" altLang="uk-UA" sz="2200" dirty="0">
                <a:solidFill>
                  <a:srgbClr val="004E9E"/>
                </a:solidFill>
              </a:rPr>
              <a:t> </a:t>
            </a:r>
            <a:r>
              <a:rPr lang="ru-RU" altLang="uk-UA" sz="2200" dirty="0" err="1">
                <a:solidFill>
                  <a:srgbClr val="004E9E"/>
                </a:solidFill>
              </a:rPr>
              <a:t>засідання</a:t>
            </a:r>
            <a:r>
              <a:rPr lang="ru-RU" altLang="uk-UA" sz="2200" dirty="0">
                <a:solidFill>
                  <a:srgbClr val="004E9E"/>
                </a:solidFill>
              </a:rPr>
              <a:t> та </a:t>
            </a:r>
            <a:r>
              <a:rPr lang="ru-RU" altLang="uk-UA" sz="2200" dirty="0" err="1">
                <a:solidFill>
                  <a:srgbClr val="004E9E"/>
                </a:solidFill>
              </a:rPr>
              <a:t>нарадча</a:t>
            </a:r>
            <a:r>
              <a:rPr lang="ru-RU" altLang="uk-UA" sz="2200" dirty="0">
                <a:solidFill>
                  <a:srgbClr val="004E9E"/>
                </a:solidFill>
              </a:rPr>
              <a:t> </a:t>
            </a:r>
            <a:r>
              <a:rPr lang="ru-RU" altLang="uk-UA" sz="2200" dirty="0" err="1">
                <a:solidFill>
                  <a:srgbClr val="004E9E"/>
                </a:solidFill>
              </a:rPr>
              <a:t>кімната</a:t>
            </a:r>
            <a:r>
              <a:rPr lang="ru-RU" altLang="uk-UA" sz="2200" dirty="0">
                <a:solidFill>
                  <a:srgbClr val="004E9E"/>
                </a:solidFill>
              </a:rPr>
              <a:t> в </a:t>
            </a:r>
            <a:r>
              <a:rPr lang="ru-RU" altLang="uk-UA" sz="2200" dirty="0" err="1">
                <a:solidFill>
                  <a:srgbClr val="004E9E"/>
                </a:solidFill>
              </a:rPr>
              <a:t>суді</a:t>
            </a:r>
            <a:r>
              <a:rPr lang="ru-RU" altLang="uk-UA" sz="2200" dirty="0">
                <a:solidFill>
                  <a:srgbClr val="004E9E"/>
                </a:solidFill>
              </a:rPr>
              <a:t> </a:t>
            </a:r>
            <a:r>
              <a:rPr lang="ru-RU" altLang="uk-UA" sz="2200" dirty="0" err="1">
                <a:solidFill>
                  <a:srgbClr val="004E9E"/>
                </a:solidFill>
              </a:rPr>
              <a:t>касаційної</a:t>
            </a:r>
            <a:r>
              <a:rPr lang="ru-RU" altLang="uk-UA" sz="2200" dirty="0">
                <a:solidFill>
                  <a:srgbClr val="004E9E"/>
                </a:solidFill>
              </a:rPr>
              <a:t> </a:t>
            </a:r>
            <a:r>
              <a:rPr lang="ru-RU" altLang="uk-UA" sz="2200" dirty="0" err="1">
                <a:solidFill>
                  <a:srgbClr val="004E9E"/>
                </a:solidFill>
              </a:rPr>
              <a:t>інстанції</a:t>
            </a:r>
            <a:r>
              <a:rPr lang="ru-RU" altLang="uk-UA" sz="2200" dirty="0">
                <a:solidFill>
                  <a:srgbClr val="004E9E"/>
                </a:solidFill>
              </a:rPr>
              <a:t>?</a:t>
            </a:r>
            <a:endParaRPr lang="uk-UA" sz="2200" dirty="0">
              <a:solidFill>
                <a:srgbClr val="004E9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Прямоугольник 4">
            <a:extLst>
              <a:ext uri="{FF2B5EF4-FFF2-40B4-BE49-F238E27FC236}">
                <a16:creationId xmlns:a16="http://schemas.microsoft.com/office/drawing/2014/main" id="{B1DFB672-E05A-98F7-BD85-048C64CEAC3D}"/>
              </a:ext>
            </a:extLst>
          </p:cNvPr>
          <p:cNvSpPr>
            <a:spLocks noChangeArrowheads="1"/>
          </p:cNvSpPr>
          <p:nvPr/>
        </p:nvSpPr>
        <p:spPr bwMode="auto">
          <a:xfrm>
            <a:off x="467507" y="1105778"/>
            <a:ext cx="11273389" cy="78393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en-US" sz="2100" dirty="0">
                <a:solidFill>
                  <a:srgbClr val="004E9E"/>
                </a:solidFill>
                <a:ea typeface="Calibri" panose="020F0502020204030204" pitchFamily="34" charset="0"/>
                <a:cs typeface="Times New Roman" panose="02020603050405020304" pitchFamily="18" charset="0"/>
                <a:hlinkClick r:id="rId2"/>
              </a:rPr>
              <a:t>https://sud.ua/ru/news/blog/151824-chi-potribni-vidkriti-sudovi-zasidannya-ta-naradcha-kimnata-v-sudi-kasatsiynoyi-instantsiyi</a:t>
            </a:r>
            <a:endParaRPr lang="ru-RU" sz="2100" dirty="0">
              <a:solidFill>
                <a:srgbClr val="004E9E"/>
              </a:solidFill>
              <a:ea typeface="Calibri" panose="020F0502020204030204" pitchFamily="34" charset="0"/>
              <a:cs typeface="Times New Roman" panose="02020603050405020304" pitchFamily="18" charset="0"/>
            </a:endParaRP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77</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42814840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a:extLst>
              <a:ext uri="{FF2B5EF4-FFF2-40B4-BE49-F238E27FC236}">
                <a16:creationId xmlns:a16="http://schemas.microsoft.com/office/drawing/2014/main" id="{40321370-2E34-22C7-507C-5D93A38D30D6}"/>
              </a:ext>
            </a:extLst>
          </p:cNvPr>
          <p:cNvSpPr>
            <a:spLocks noChangeArrowheads="1"/>
          </p:cNvSpPr>
          <p:nvPr/>
        </p:nvSpPr>
        <p:spPr bwMode="auto">
          <a:xfrm>
            <a:off x="476651" y="1255232"/>
            <a:ext cx="11200237" cy="479939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7000"/>
              </a:lnSpc>
              <a:spcAft>
                <a:spcPts val="800"/>
              </a:spcAft>
              <a:buNone/>
            </a:pP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постанові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суду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касаційної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інстанції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іноді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мотивація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є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більш</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важливою</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аніж</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резолютивна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частина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саме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мотивації</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міститься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правова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позиція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Верховного Суду, яка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набуває</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значення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прецеденту.</a:t>
            </a:r>
          </a:p>
          <a:p>
            <a:pPr algn="just">
              <a:lnSpc>
                <a:spcPct val="107000"/>
              </a:lnSpc>
              <a:spcAft>
                <a:spcPts val="800"/>
              </a:spcAft>
              <a:buNone/>
            </a:pP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Треба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відмовлятися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ухвалення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і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його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проголошення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одразу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усних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слухань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p>
          <a:p>
            <a:pPr algn="just">
              <a:lnSpc>
                <a:spcPct val="107000"/>
              </a:lnSpc>
              <a:spcAft>
                <a:spcPts val="800"/>
              </a:spcAft>
              <a:buNone/>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Це</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дозволить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вирішити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одразу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декілька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нагальних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проблем,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зокрема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a:t>
            </a:r>
          </a:p>
          <a:p>
            <a:pPr marL="342900" indent="-342900" algn="just">
              <a:lnSpc>
                <a:spcPct val="107000"/>
              </a:lnSpc>
              <a:spcAft>
                <a:spcPts val="800"/>
              </a:spcAft>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впорядкує</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роботу суду,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зекономить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всіх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учасників</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процесу</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сторони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не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будуть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змушені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годинами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чекати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дверима</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залу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бо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в основному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затримки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початку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засідання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відбуваються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через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неможливість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спрогнозувати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скільки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проведуть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нарадчій</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кімнаті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попередніх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справах.</a:t>
            </a:r>
          </a:p>
          <a:p>
            <a:pPr marL="342900" indent="-342900" algn="just">
              <a:lnSpc>
                <a:spcPct val="107000"/>
              </a:lnSpc>
              <a:spcAft>
                <a:spcPts val="800"/>
              </a:spcAft>
            </a:pP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підвищить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якість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судових</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судді</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матимуть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достатньо</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часу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щоб</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після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слухань</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виписати</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проект </a:t>
            </a:r>
            <a:r>
              <a:rPr lang="ru-RU" sz="2100" dirty="0" err="1">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рішення</a:t>
            </a:r>
            <a:r>
              <a:rPr lang="ru-RU" sz="2100" dirty="0">
                <a:solidFill>
                  <a:srgbClr val="002949"/>
                </a:solidFill>
                <a:effectLst/>
                <a:latin typeface="Roboto Condensed Light" panose="02000000000000000000" pitchFamily="2" charset="0"/>
                <a:ea typeface="Calibri" panose="020F0502020204030204" pitchFamily="34" charset="0"/>
                <a:cs typeface="Times New Roman" panose="02020603050405020304" pitchFamily="18" charset="0"/>
              </a:rPr>
              <a:t>. </a:t>
            </a:r>
          </a:p>
        </p:txBody>
      </p:sp>
      <p:sp>
        <p:nvSpPr>
          <p:cNvPr id="3" name="Прямоугольник 4">
            <a:extLst>
              <a:ext uri="{FF2B5EF4-FFF2-40B4-BE49-F238E27FC236}">
                <a16:creationId xmlns:a16="http://schemas.microsoft.com/office/drawing/2014/main" id="{2C55F0F4-E8DA-F44B-7F5D-F43006130EAB}"/>
              </a:ext>
            </a:extLst>
          </p:cNvPr>
          <p:cNvSpPr>
            <a:spLocks noChangeArrowheads="1"/>
          </p:cNvSpPr>
          <p:nvPr/>
        </p:nvSpPr>
        <p:spPr bwMode="auto">
          <a:xfrm>
            <a:off x="476651" y="485791"/>
            <a:ext cx="11268075" cy="76944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None/>
            </a:pPr>
            <a:r>
              <a:rPr lang="ru-RU" altLang="uk-UA" sz="2200" dirty="0" err="1">
                <a:solidFill>
                  <a:srgbClr val="004E9E"/>
                </a:solidFill>
              </a:rPr>
              <a:t>Кібенко</a:t>
            </a:r>
            <a:r>
              <a:rPr lang="ru-RU" altLang="uk-UA" sz="2200" dirty="0">
                <a:solidFill>
                  <a:srgbClr val="004E9E"/>
                </a:solidFill>
              </a:rPr>
              <a:t> Олена. </a:t>
            </a:r>
            <a:r>
              <a:rPr lang="ru-RU" altLang="uk-UA" sz="2200" dirty="0" err="1">
                <a:solidFill>
                  <a:srgbClr val="004E9E"/>
                </a:solidFill>
              </a:rPr>
              <a:t>Чи</a:t>
            </a:r>
            <a:r>
              <a:rPr lang="ru-RU" altLang="uk-UA" sz="2200" dirty="0">
                <a:solidFill>
                  <a:srgbClr val="004E9E"/>
                </a:solidFill>
              </a:rPr>
              <a:t> </a:t>
            </a:r>
            <a:r>
              <a:rPr lang="ru-RU" altLang="uk-UA" sz="2200" dirty="0" err="1">
                <a:solidFill>
                  <a:srgbClr val="004E9E"/>
                </a:solidFill>
              </a:rPr>
              <a:t>потрібні</a:t>
            </a:r>
            <a:r>
              <a:rPr lang="ru-RU" altLang="uk-UA" sz="2200" dirty="0">
                <a:solidFill>
                  <a:srgbClr val="004E9E"/>
                </a:solidFill>
              </a:rPr>
              <a:t> </a:t>
            </a:r>
            <a:r>
              <a:rPr lang="ru-RU" altLang="uk-UA" sz="2200" dirty="0" err="1">
                <a:solidFill>
                  <a:srgbClr val="004E9E"/>
                </a:solidFill>
              </a:rPr>
              <a:t>відкриті</a:t>
            </a:r>
            <a:r>
              <a:rPr lang="ru-RU" altLang="uk-UA" sz="2200" dirty="0">
                <a:solidFill>
                  <a:srgbClr val="004E9E"/>
                </a:solidFill>
              </a:rPr>
              <a:t> </a:t>
            </a:r>
            <a:r>
              <a:rPr lang="ru-RU" altLang="uk-UA" sz="2200" dirty="0" err="1">
                <a:solidFill>
                  <a:srgbClr val="004E9E"/>
                </a:solidFill>
              </a:rPr>
              <a:t>судові</a:t>
            </a:r>
            <a:r>
              <a:rPr lang="ru-RU" altLang="uk-UA" sz="2200" dirty="0">
                <a:solidFill>
                  <a:srgbClr val="004E9E"/>
                </a:solidFill>
              </a:rPr>
              <a:t> </a:t>
            </a:r>
            <a:r>
              <a:rPr lang="ru-RU" altLang="uk-UA" sz="2200" dirty="0" err="1">
                <a:solidFill>
                  <a:srgbClr val="004E9E"/>
                </a:solidFill>
              </a:rPr>
              <a:t>засідання</a:t>
            </a:r>
            <a:r>
              <a:rPr lang="ru-RU" altLang="uk-UA" sz="2200" dirty="0">
                <a:solidFill>
                  <a:srgbClr val="004E9E"/>
                </a:solidFill>
              </a:rPr>
              <a:t> та </a:t>
            </a:r>
            <a:r>
              <a:rPr lang="ru-RU" altLang="uk-UA" sz="2200" dirty="0" err="1">
                <a:solidFill>
                  <a:srgbClr val="004E9E"/>
                </a:solidFill>
              </a:rPr>
              <a:t>нарадча</a:t>
            </a:r>
            <a:r>
              <a:rPr lang="ru-RU" altLang="uk-UA" sz="2200" dirty="0">
                <a:solidFill>
                  <a:srgbClr val="004E9E"/>
                </a:solidFill>
              </a:rPr>
              <a:t> </a:t>
            </a:r>
            <a:r>
              <a:rPr lang="ru-RU" altLang="uk-UA" sz="2200" dirty="0" err="1">
                <a:solidFill>
                  <a:srgbClr val="004E9E"/>
                </a:solidFill>
              </a:rPr>
              <a:t>кімната</a:t>
            </a:r>
            <a:r>
              <a:rPr lang="ru-RU" altLang="uk-UA" sz="2200" dirty="0">
                <a:solidFill>
                  <a:srgbClr val="004E9E"/>
                </a:solidFill>
              </a:rPr>
              <a:t> в </a:t>
            </a:r>
            <a:r>
              <a:rPr lang="ru-RU" altLang="uk-UA" sz="2200" dirty="0" err="1">
                <a:solidFill>
                  <a:srgbClr val="004E9E"/>
                </a:solidFill>
              </a:rPr>
              <a:t>суді</a:t>
            </a:r>
            <a:r>
              <a:rPr lang="ru-RU" altLang="uk-UA" sz="2200" dirty="0">
                <a:solidFill>
                  <a:srgbClr val="004E9E"/>
                </a:solidFill>
              </a:rPr>
              <a:t> </a:t>
            </a:r>
            <a:r>
              <a:rPr lang="ru-RU" altLang="uk-UA" sz="2200" dirty="0" err="1">
                <a:solidFill>
                  <a:srgbClr val="004E9E"/>
                </a:solidFill>
              </a:rPr>
              <a:t>касаційної</a:t>
            </a:r>
            <a:r>
              <a:rPr lang="ru-RU" altLang="uk-UA" sz="2200" dirty="0">
                <a:solidFill>
                  <a:srgbClr val="004E9E"/>
                </a:solidFill>
              </a:rPr>
              <a:t> </a:t>
            </a:r>
            <a:r>
              <a:rPr lang="ru-RU" altLang="uk-UA" sz="2200" dirty="0" err="1">
                <a:solidFill>
                  <a:srgbClr val="004E9E"/>
                </a:solidFill>
              </a:rPr>
              <a:t>інстанції</a:t>
            </a:r>
            <a:r>
              <a:rPr lang="ru-RU" altLang="uk-UA" sz="2200" dirty="0">
                <a:solidFill>
                  <a:srgbClr val="004E9E"/>
                </a:solidFill>
              </a:rPr>
              <a:t>?</a:t>
            </a:r>
            <a:endParaRPr lang="uk-UA" sz="2200" dirty="0">
              <a:solidFill>
                <a:srgbClr val="004E9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78</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67575918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504969" y="947480"/>
            <a:ext cx="11190207" cy="489364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1200"/>
              </a:spcAft>
              <a:buFont typeface="Arial" panose="020B0604020202020204" pitchFamily="34" charset="0"/>
              <a:buNone/>
            </a:pPr>
            <a:r>
              <a:rPr lang="ru-RU" altLang="uk-UA" sz="1600" dirty="0">
                <a:solidFill>
                  <a:srgbClr val="002949"/>
                </a:solidFill>
              </a:rPr>
              <a:t>1.	Берназюк Ян. </a:t>
            </a:r>
            <a:r>
              <a:rPr lang="ru-RU" altLang="uk-UA" sz="1600" dirty="0" err="1">
                <a:solidFill>
                  <a:srgbClr val="002949"/>
                </a:solidFill>
              </a:rPr>
              <a:t>Поняття</a:t>
            </a:r>
            <a:r>
              <a:rPr lang="ru-RU" altLang="uk-UA" sz="1600" dirty="0">
                <a:solidFill>
                  <a:srgbClr val="002949"/>
                </a:solidFill>
              </a:rPr>
              <a:t> та </a:t>
            </a:r>
            <a:r>
              <a:rPr lang="ru-RU" altLang="uk-UA" sz="1600" dirty="0" err="1">
                <a:solidFill>
                  <a:srgbClr val="002949"/>
                </a:solidFill>
              </a:rPr>
              <a:t>особливості</a:t>
            </a:r>
            <a:r>
              <a:rPr lang="ru-RU" altLang="uk-UA" sz="1600" dirty="0">
                <a:solidFill>
                  <a:srgbClr val="002949"/>
                </a:solidFill>
              </a:rPr>
              <a:t> принципу </a:t>
            </a:r>
            <a:r>
              <a:rPr lang="ru-RU" altLang="uk-UA" sz="1600" dirty="0" err="1">
                <a:solidFill>
                  <a:srgbClr val="002949"/>
                </a:solidFill>
              </a:rPr>
              <a:t>неприпустимості</a:t>
            </a:r>
            <a:r>
              <a:rPr lang="ru-RU" altLang="uk-UA" sz="1600" dirty="0">
                <a:solidFill>
                  <a:srgbClr val="002949"/>
                </a:solidFill>
              </a:rPr>
              <a:t> </a:t>
            </a:r>
            <a:r>
              <a:rPr lang="ru-RU" altLang="uk-UA" sz="1600" dirty="0" err="1">
                <a:solidFill>
                  <a:srgbClr val="002949"/>
                </a:solidFill>
              </a:rPr>
              <a:t>зловживання</a:t>
            </a:r>
            <a:r>
              <a:rPr lang="ru-RU" altLang="uk-UA" sz="1600" dirty="0">
                <a:solidFill>
                  <a:srgbClr val="002949"/>
                </a:solidFill>
              </a:rPr>
              <a:t> </a:t>
            </a:r>
            <a:r>
              <a:rPr lang="ru-RU" altLang="uk-UA" sz="1600" dirty="0" err="1">
                <a:solidFill>
                  <a:srgbClr val="002949"/>
                </a:solidFill>
              </a:rPr>
              <a:t>процесуальними</a:t>
            </a:r>
            <a:r>
              <a:rPr lang="ru-RU" altLang="uk-UA" sz="1600" dirty="0">
                <a:solidFill>
                  <a:srgbClr val="002949"/>
                </a:solidFill>
              </a:rPr>
              <a:t> правами в </a:t>
            </a:r>
            <a:r>
              <a:rPr lang="ru-RU" altLang="uk-UA" sz="1600" dirty="0" err="1">
                <a:solidFill>
                  <a:srgbClr val="002949"/>
                </a:solidFill>
              </a:rPr>
              <a:t>адміністративному</a:t>
            </a:r>
            <a:r>
              <a:rPr lang="ru-RU" altLang="uk-UA" sz="1600" dirty="0">
                <a:solidFill>
                  <a:srgbClr val="002949"/>
                </a:solidFill>
              </a:rPr>
              <a:t> </a:t>
            </a:r>
            <a:r>
              <a:rPr lang="ru-RU" altLang="uk-UA" sz="1600" dirty="0" err="1">
                <a:solidFill>
                  <a:srgbClr val="002949"/>
                </a:solidFill>
              </a:rPr>
              <a:t>судочинстві</a:t>
            </a:r>
            <a:r>
              <a:rPr lang="ru-RU" altLang="uk-UA" sz="1600" dirty="0">
                <a:solidFill>
                  <a:srgbClr val="002949"/>
                </a:solidFill>
              </a:rPr>
              <a:t> </a:t>
            </a:r>
            <a:r>
              <a:rPr lang="ru-RU" altLang="uk-UA" sz="1600" dirty="0" err="1">
                <a:solidFill>
                  <a:srgbClr val="002949"/>
                </a:solidFill>
              </a:rPr>
              <a:t>Науковий</a:t>
            </a:r>
            <a:r>
              <a:rPr lang="ru-RU" altLang="uk-UA" sz="1600" dirty="0">
                <a:solidFill>
                  <a:srgbClr val="002949"/>
                </a:solidFill>
              </a:rPr>
              <a:t> </a:t>
            </a:r>
            <a:r>
              <a:rPr lang="ru-RU" altLang="uk-UA" sz="1600" dirty="0" err="1">
                <a:solidFill>
                  <a:srgbClr val="002949"/>
                </a:solidFill>
              </a:rPr>
              <a:t>вісник</a:t>
            </a:r>
            <a:r>
              <a:rPr lang="ru-RU" altLang="uk-UA" sz="1600" dirty="0">
                <a:solidFill>
                  <a:srgbClr val="002949"/>
                </a:solidFill>
              </a:rPr>
              <a:t> </a:t>
            </a:r>
            <a:r>
              <a:rPr lang="ru-RU" altLang="uk-UA" sz="1600" dirty="0" err="1">
                <a:solidFill>
                  <a:srgbClr val="002949"/>
                </a:solidFill>
              </a:rPr>
              <a:t>Ужгородського</a:t>
            </a:r>
            <a:r>
              <a:rPr lang="ru-RU" altLang="uk-UA" sz="1600" dirty="0">
                <a:solidFill>
                  <a:srgbClr val="002949"/>
                </a:solidFill>
              </a:rPr>
              <a:t> </a:t>
            </a:r>
            <a:r>
              <a:rPr lang="ru-RU" altLang="uk-UA" sz="1600" dirty="0" err="1">
                <a:solidFill>
                  <a:srgbClr val="002949"/>
                </a:solidFill>
              </a:rPr>
              <a:t>національного</a:t>
            </a:r>
            <a:r>
              <a:rPr lang="ru-RU" altLang="uk-UA" sz="1600" dirty="0">
                <a:solidFill>
                  <a:srgbClr val="002949"/>
                </a:solidFill>
              </a:rPr>
              <a:t> </a:t>
            </a:r>
            <a:r>
              <a:rPr lang="ru-RU" altLang="uk-UA" sz="1600" dirty="0" err="1">
                <a:solidFill>
                  <a:srgbClr val="002949"/>
                </a:solidFill>
              </a:rPr>
              <a:t>університету</a:t>
            </a:r>
            <a:r>
              <a:rPr lang="ru-RU" altLang="uk-UA" sz="1600" dirty="0">
                <a:solidFill>
                  <a:srgbClr val="002949"/>
                </a:solidFill>
              </a:rPr>
              <a:t>. – 2021. – </a:t>
            </a:r>
            <a:r>
              <a:rPr lang="ru-RU" altLang="uk-UA" sz="1600" dirty="0" err="1">
                <a:solidFill>
                  <a:srgbClr val="002949"/>
                </a:solidFill>
              </a:rPr>
              <a:t>Серія</a:t>
            </a:r>
            <a:r>
              <a:rPr lang="ru-RU" altLang="uk-UA" sz="1600" dirty="0">
                <a:solidFill>
                  <a:srgbClr val="002949"/>
                </a:solidFill>
              </a:rPr>
              <a:t> Право. – </a:t>
            </a:r>
            <a:r>
              <a:rPr lang="ru-RU" altLang="uk-UA" sz="1600" dirty="0" err="1">
                <a:solidFill>
                  <a:srgbClr val="002949"/>
                </a:solidFill>
              </a:rPr>
              <a:t>Випуск</a:t>
            </a:r>
            <a:r>
              <a:rPr lang="ru-RU" altLang="uk-UA" sz="1600" dirty="0">
                <a:solidFill>
                  <a:srgbClr val="002949"/>
                </a:solidFill>
              </a:rPr>
              <a:t> 66. – С. 135-141 </a:t>
            </a:r>
            <a:r>
              <a:rPr lang="en-US" altLang="uk-UA" sz="1600" dirty="0">
                <a:solidFill>
                  <a:srgbClr val="002949"/>
                </a:solidFill>
              </a:rPr>
              <a:t>https://visnyk-juris-uzhnu.com/wp-content/uploads/2021/10/NVUzhNU_66.pdf .</a:t>
            </a:r>
          </a:p>
          <a:p>
            <a:pPr algn="just">
              <a:lnSpc>
                <a:spcPct val="100000"/>
              </a:lnSpc>
              <a:spcBef>
                <a:spcPct val="0"/>
              </a:spcBef>
              <a:spcAft>
                <a:spcPts val="1200"/>
              </a:spcAft>
              <a:buFont typeface="Arial" panose="020B0604020202020204" pitchFamily="34" charset="0"/>
              <a:buNone/>
            </a:pPr>
            <a:r>
              <a:rPr lang="en-US" altLang="uk-UA" sz="1600" dirty="0">
                <a:solidFill>
                  <a:srgbClr val="002949"/>
                </a:solidFill>
              </a:rPr>
              <a:t>2.	</a:t>
            </a:r>
            <a:r>
              <a:rPr lang="ru-RU" altLang="uk-UA" sz="1600" dirty="0">
                <a:solidFill>
                  <a:srgbClr val="002949"/>
                </a:solidFill>
              </a:rPr>
              <a:t>Берназюк Ян. </a:t>
            </a:r>
            <a:r>
              <a:rPr lang="ru-RU" altLang="uk-UA" sz="1600" dirty="0" err="1">
                <a:solidFill>
                  <a:srgbClr val="002949"/>
                </a:solidFill>
              </a:rPr>
              <a:t>Поняття</a:t>
            </a:r>
            <a:r>
              <a:rPr lang="ru-RU" altLang="uk-UA" sz="1600" dirty="0">
                <a:solidFill>
                  <a:srgbClr val="002949"/>
                </a:solidFill>
              </a:rPr>
              <a:t> </a:t>
            </a:r>
            <a:r>
              <a:rPr lang="ru-RU" altLang="uk-UA" sz="1600" dirty="0" err="1">
                <a:solidFill>
                  <a:srgbClr val="002949"/>
                </a:solidFill>
              </a:rPr>
              <a:t>зловживання</a:t>
            </a:r>
            <a:r>
              <a:rPr lang="ru-RU" altLang="uk-UA" sz="1600" dirty="0">
                <a:solidFill>
                  <a:srgbClr val="002949"/>
                </a:solidFill>
              </a:rPr>
              <a:t> </a:t>
            </a:r>
            <a:r>
              <a:rPr lang="ru-RU" altLang="uk-UA" sz="1600" dirty="0" err="1">
                <a:solidFill>
                  <a:srgbClr val="002949"/>
                </a:solidFill>
              </a:rPr>
              <a:t>процесуальними</a:t>
            </a:r>
            <a:r>
              <a:rPr lang="ru-RU" altLang="uk-UA" sz="1600" dirty="0">
                <a:solidFill>
                  <a:srgbClr val="002949"/>
                </a:solidFill>
              </a:rPr>
              <a:t> правами в </a:t>
            </a:r>
            <a:r>
              <a:rPr lang="ru-RU" altLang="uk-UA" sz="1600" dirty="0" err="1">
                <a:solidFill>
                  <a:srgbClr val="002949"/>
                </a:solidFill>
              </a:rPr>
              <a:t>адміністративному</a:t>
            </a:r>
            <a:r>
              <a:rPr lang="ru-RU" altLang="uk-UA" sz="1600" dirty="0">
                <a:solidFill>
                  <a:srgbClr val="002949"/>
                </a:solidFill>
              </a:rPr>
              <a:t> </a:t>
            </a:r>
            <a:r>
              <a:rPr lang="ru-RU" altLang="uk-UA" sz="1600" dirty="0" err="1">
                <a:solidFill>
                  <a:srgbClr val="002949"/>
                </a:solidFill>
              </a:rPr>
              <a:t>судочинстві</a:t>
            </a:r>
            <a:r>
              <a:rPr lang="ru-RU" altLang="uk-UA" sz="1600" dirty="0">
                <a:solidFill>
                  <a:srgbClr val="002949"/>
                </a:solidFill>
              </a:rPr>
              <a:t> та </a:t>
            </a:r>
            <a:r>
              <a:rPr lang="ru-RU" altLang="uk-UA" sz="1600" dirty="0" err="1">
                <a:solidFill>
                  <a:srgbClr val="002949"/>
                </a:solidFill>
              </a:rPr>
              <a:t>його</a:t>
            </a:r>
            <a:r>
              <a:rPr lang="ru-RU" altLang="uk-UA" sz="1600" dirty="0">
                <a:solidFill>
                  <a:srgbClr val="002949"/>
                </a:solidFill>
              </a:rPr>
              <a:t> </a:t>
            </a:r>
            <a:r>
              <a:rPr lang="ru-RU" altLang="uk-UA" sz="1600" dirty="0" err="1">
                <a:solidFill>
                  <a:srgbClr val="002949"/>
                </a:solidFill>
              </a:rPr>
              <a:t>вплив</a:t>
            </a:r>
            <a:r>
              <a:rPr lang="ru-RU" altLang="uk-UA" sz="1600" dirty="0">
                <a:solidFill>
                  <a:srgbClr val="002949"/>
                </a:solidFill>
              </a:rPr>
              <a:t> на </a:t>
            </a:r>
            <a:r>
              <a:rPr lang="ru-RU" altLang="uk-UA" sz="1600" dirty="0" err="1">
                <a:solidFill>
                  <a:srgbClr val="002949"/>
                </a:solidFill>
              </a:rPr>
              <a:t>довіру</a:t>
            </a:r>
            <a:r>
              <a:rPr lang="ru-RU" altLang="uk-UA" sz="1600" dirty="0">
                <a:solidFill>
                  <a:srgbClr val="002949"/>
                </a:solidFill>
              </a:rPr>
              <a:t> до </a:t>
            </a:r>
            <a:r>
              <a:rPr lang="ru-RU" altLang="uk-UA" sz="1600" dirty="0" err="1">
                <a:solidFill>
                  <a:srgbClr val="002949"/>
                </a:solidFill>
              </a:rPr>
              <a:t>судової</a:t>
            </a:r>
            <a:r>
              <a:rPr lang="ru-RU" altLang="uk-UA" sz="1600" dirty="0">
                <a:solidFill>
                  <a:srgbClr val="002949"/>
                </a:solidFill>
              </a:rPr>
              <a:t> </a:t>
            </a:r>
            <a:r>
              <a:rPr lang="ru-RU" altLang="uk-UA" sz="1600" dirty="0" err="1">
                <a:solidFill>
                  <a:srgbClr val="002949"/>
                </a:solidFill>
              </a:rPr>
              <a:t>гілки</a:t>
            </a:r>
            <a:r>
              <a:rPr lang="ru-RU" altLang="uk-UA" sz="1600" dirty="0">
                <a:solidFill>
                  <a:srgbClr val="002949"/>
                </a:solidFill>
              </a:rPr>
              <a:t> </a:t>
            </a:r>
            <a:r>
              <a:rPr lang="ru-RU" altLang="uk-UA" sz="1600" dirty="0" err="1">
                <a:solidFill>
                  <a:srgbClr val="002949"/>
                </a:solidFill>
              </a:rPr>
              <a:t>влади</a:t>
            </a:r>
            <a:r>
              <a:rPr lang="ru-RU" altLang="uk-UA" sz="1600" dirty="0">
                <a:solidFill>
                  <a:srgbClr val="002949"/>
                </a:solidFill>
              </a:rPr>
              <a:t> // </a:t>
            </a:r>
            <a:r>
              <a:rPr lang="ru-RU" altLang="uk-UA" sz="1600" dirty="0" err="1">
                <a:solidFill>
                  <a:srgbClr val="002949"/>
                </a:solidFill>
              </a:rPr>
              <a:t>Експерт</a:t>
            </a:r>
            <a:r>
              <a:rPr lang="ru-RU" altLang="uk-UA" sz="1600" dirty="0">
                <a:solidFill>
                  <a:srgbClr val="002949"/>
                </a:solidFill>
              </a:rPr>
              <a:t>: </a:t>
            </a:r>
            <a:r>
              <a:rPr lang="ru-RU" altLang="uk-UA" sz="1600" dirty="0" err="1">
                <a:solidFill>
                  <a:srgbClr val="002949"/>
                </a:solidFill>
              </a:rPr>
              <a:t>парадигми</a:t>
            </a:r>
            <a:r>
              <a:rPr lang="ru-RU" altLang="uk-UA" sz="1600" dirty="0">
                <a:solidFill>
                  <a:srgbClr val="002949"/>
                </a:solidFill>
              </a:rPr>
              <a:t> </a:t>
            </a:r>
            <a:r>
              <a:rPr lang="ru-RU" altLang="uk-UA" sz="1600" dirty="0" err="1">
                <a:solidFill>
                  <a:srgbClr val="002949"/>
                </a:solidFill>
              </a:rPr>
              <a:t>юридичних</a:t>
            </a:r>
            <a:r>
              <a:rPr lang="ru-RU" altLang="uk-UA" sz="1600" dirty="0">
                <a:solidFill>
                  <a:srgbClr val="002949"/>
                </a:solidFill>
              </a:rPr>
              <a:t> наук і державного </a:t>
            </a:r>
            <a:r>
              <a:rPr lang="ru-RU" altLang="uk-UA" sz="1600" dirty="0" err="1">
                <a:solidFill>
                  <a:srgbClr val="002949"/>
                </a:solidFill>
              </a:rPr>
              <a:t>управління</a:t>
            </a:r>
            <a:r>
              <a:rPr lang="ru-RU" altLang="uk-UA" sz="1600" dirty="0">
                <a:solidFill>
                  <a:srgbClr val="002949"/>
                </a:solidFill>
              </a:rPr>
              <a:t> </a:t>
            </a:r>
            <a:r>
              <a:rPr lang="en-US" altLang="uk-UA" sz="1600" dirty="0">
                <a:solidFill>
                  <a:srgbClr val="002949"/>
                </a:solidFill>
              </a:rPr>
              <a:t>expert: Paradigm of law and public administration № 5 (17) – </a:t>
            </a:r>
            <a:r>
              <a:rPr lang="ru-RU" altLang="uk-UA" sz="1600" dirty="0" err="1">
                <a:solidFill>
                  <a:srgbClr val="002949"/>
                </a:solidFill>
              </a:rPr>
              <a:t>жовтень</a:t>
            </a:r>
            <a:r>
              <a:rPr lang="ru-RU" altLang="uk-UA" sz="1600" dirty="0">
                <a:solidFill>
                  <a:srgbClr val="002949"/>
                </a:solidFill>
              </a:rPr>
              <a:t> 2021 – С. 23-39. </a:t>
            </a:r>
            <a:r>
              <a:rPr lang="en-US" altLang="uk-UA" sz="1600" dirty="0">
                <a:solidFill>
                  <a:srgbClr val="002949"/>
                </a:solidFill>
              </a:rPr>
              <a:t>https://maup.com.ua/assets/files/expert/17/2.pdf</a:t>
            </a:r>
          </a:p>
          <a:p>
            <a:pPr algn="just">
              <a:lnSpc>
                <a:spcPct val="100000"/>
              </a:lnSpc>
              <a:spcBef>
                <a:spcPct val="0"/>
              </a:spcBef>
              <a:spcAft>
                <a:spcPts val="1200"/>
              </a:spcAft>
              <a:buFont typeface="Arial" panose="020B0604020202020204" pitchFamily="34" charset="0"/>
              <a:buNone/>
            </a:pPr>
            <a:r>
              <a:rPr lang="en-US" altLang="uk-UA" sz="1600" dirty="0">
                <a:solidFill>
                  <a:srgbClr val="002949"/>
                </a:solidFill>
              </a:rPr>
              <a:t>3.	</a:t>
            </a:r>
            <a:r>
              <a:rPr lang="en-US" altLang="uk-UA" sz="1600" dirty="0" err="1">
                <a:solidFill>
                  <a:srgbClr val="002949"/>
                </a:solidFill>
              </a:rPr>
              <a:t>Bernazyuk</a:t>
            </a:r>
            <a:r>
              <a:rPr lang="en-US" altLang="uk-UA" sz="1600" dirty="0">
                <a:solidFill>
                  <a:srgbClr val="002949"/>
                </a:solidFill>
              </a:rPr>
              <a:t> Yan. The types of abuse of procedural rights in administrative judicature: practice of the Supreme court and the European court of human rights (</a:t>
            </a:r>
            <a:r>
              <a:rPr lang="ru-RU" altLang="uk-UA" sz="1600" dirty="0" err="1">
                <a:solidFill>
                  <a:srgbClr val="002949"/>
                </a:solidFill>
              </a:rPr>
              <a:t>Види</a:t>
            </a:r>
            <a:r>
              <a:rPr lang="ru-RU" altLang="uk-UA" sz="1600" dirty="0">
                <a:solidFill>
                  <a:srgbClr val="002949"/>
                </a:solidFill>
              </a:rPr>
              <a:t> </a:t>
            </a:r>
            <a:r>
              <a:rPr lang="ru-RU" altLang="uk-UA" sz="1600" dirty="0" err="1">
                <a:solidFill>
                  <a:srgbClr val="002949"/>
                </a:solidFill>
              </a:rPr>
              <a:t>зловживання</a:t>
            </a:r>
            <a:r>
              <a:rPr lang="ru-RU" altLang="uk-UA" sz="1600" dirty="0">
                <a:solidFill>
                  <a:srgbClr val="002949"/>
                </a:solidFill>
              </a:rPr>
              <a:t> </a:t>
            </a:r>
            <a:r>
              <a:rPr lang="ru-RU" altLang="uk-UA" sz="1600" dirty="0" err="1">
                <a:solidFill>
                  <a:srgbClr val="002949"/>
                </a:solidFill>
              </a:rPr>
              <a:t>процесуальними</a:t>
            </a:r>
            <a:r>
              <a:rPr lang="ru-RU" altLang="uk-UA" sz="1600" dirty="0">
                <a:solidFill>
                  <a:srgbClr val="002949"/>
                </a:solidFill>
              </a:rPr>
              <a:t> правами в </a:t>
            </a:r>
            <a:r>
              <a:rPr lang="ru-RU" altLang="uk-UA" sz="1600" dirty="0" err="1">
                <a:solidFill>
                  <a:srgbClr val="002949"/>
                </a:solidFill>
              </a:rPr>
              <a:t>адміністративному</a:t>
            </a:r>
            <a:r>
              <a:rPr lang="ru-RU" altLang="uk-UA" sz="1600" dirty="0">
                <a:solidFill>
                  <a:srgbClr val="002949"/>
                </a:solidFill>
              </a:rPr>
              <a:t> </a:t>
            </a:r>
            <a:r>
              <a:rPr lang="ru-RU" altLang="uk-UA" sz="1600" dirty="0" err="1">
                <a:solidFill>
                  <a:srgbClr val="002949"/>
                </a:solidFill>
              </a:rPr>
              <a:t>судочинстві</a:t>
            </a:r>
            <a:r>
              <a:rPr lang="ru-RU" altLang="uk-UA" sz="1600" dirty="0">
                <a:solidFill>
                  <a:srgbClr val="002949"/>
                </a:solidFill>
              </a:rPr>
              <a:t>: практика Верховного суду та </a:t>
            </a:r>
            <a:r>
              <a:rPr lang="ru-RU" altLang="uk-UA" sz="1600" dirty="0" err="1">
                <a:solidFill>
                  <a:srgbClr val="002949"/>
                </a:solidFill>
              </a:rPr>
              <a:t>Європейського</a:t>
            </a:r>
            <a:r>
              <a:rPr lang="ru-RU" altLang="uk-UA" sz="1600" dirty="0">
                <a:solidFill>
                  <a:srgbClr val="002949"/>
                </a:solidFill>
              </a:rPr>
              <a:t> суду з прав </a:t>
            </a:r>
            <a:r>
              <a:rPr lang="ru-RU" altLang="uk-UA" sz="1600" dirty="0" err="1">
                <a:solidFill>
                  <a:srgbClr val="002949"/>
                </a:solidFill>
              </a:rPr>
              <a:t>людини</a:t>
            </a:r>
            <a:r>
              <a:rPr lang="ru-RU" altLang="uk-UA" sz="1600" dirty="0">
                <a:solidFill>
                  <a:srgbClr val="002949"/>
                </a:solidFill>
              </a:rPr>
              <a:t> // </a:t>
            </a:r>
            <a:r>
              <a:rPr lang="en-US" altLang="uk-UA" sz="1600" dirty="0" err="1">
                <a:solidFill>
                  <a:srgbClr val="002949"/>
                </a:solidFill>
              </a:rPr>
              <a:t>Visegrad</a:t>
            </a:r>
            <a:r>
              <a:rPr lang="en-US" altLang="uk-UA" sz="1600" dirty="0">
                <a:solidFill>
                  <a:srgbClr val="002949"/>
                </a:solidFill>
              </a:rPr>
              <a:t> Journal on Human Rights. 2021, № 4, </a:t>
            </a:r>
            <a:r>
              <a:rPr lang="ru-RU" altLang="uk-UA" sz="1600" dirty="0">
                <a:solidFill>
                  <a:srgbClr val="002949"/>
                </a:solidFill>
              </a:rPr>
              <a:t>С. 31-36. </a:t>
            </a:r>
            <a:r>
              <a:rPr lang="en-US" altLang="uk-UA" sz="1600" dirty="0">
                <a:solidFill>
                  <a:srgbClr val="002949"/>
                </a:solidFill>
              </a:rPr>
              <a:t>https://journal-vjhr.sk/wp-content/uploads/2021/11/VJHR_4_2021.pdf</a:t>
            </a:r>
          </a:p>
          <a:p>
            <a:pPr algn="just">
              <a:lnSpc>
                <a:spcPct val="100000"/>
              </a:lnSpc>
              <a:spcBef>
                <a:spcPct val="0"/>
              </a:spcBef>
              <a:spcAft>
                <a:spcPts val="1200"/>
              </a:spcAft>
              <a:buFont typeface="Arial" panose="020B0604020202020204" pitchFamily="34" charset="0"/>
              <a:buNone/>
            </a:pPr>
            <a:r>
              <a:rPr lang="en-US" altLang="uk-UA" sz="1600" dirty="0">
                <a:solidFill>
                  <a:srgbClr val="002949"/>
                </a:solidFill>
              </a:rPr>
              <a:t>4.	</a:t>
            </a:r>
            <a:r>
              <a:rPr lang="ru-RU" altLang="uk-UA" sz="1600" dirty="0">
                <a:solidFill>
                  <a:srgbClr val="002949"/>
                </a:solidFill>
              </a:rPr>
              <a:t>Берназюк Ян. </a:t>
            </a:r>
            <a:r>
              <a:rPr lang="ru-RU" altLang="uk-UA" sz="1600" dirty="0" err="1">
                <a:solidFill>
                  <a:srgbClr val="002949"/>
                </a:solidFill>
              </a:rPr>
              <a:t>Національні</a:t>
            </a:r>
            <a:r>
              <a:rPr lang="ru-RU" altLang="uk-UA" sz="1600" dirty="0">
                <a:solidFill>
                  <a:srgbClr val="002949"/>
                </a:solidFill>
              </a:rPr>
              <a:t> та </a:t>
            </a:r>
            <a:r>
              <a:rPr lang="ru-RU" altLang="uk-UA" sz="1600" dirty="0" err="1">
                <a:solidFill>
                  <a:srgbClr val="002949"/>
                </a:solidFill>
              </a:rPr>
              <a:t>міжнародні</a:t>
            </a:r>
            <a:r>
              <a:rPr lang="ru-RU" altLang="uk-UA" sz="1600" dirty="0">
                <a:solidFill>
                  <a:srgbClr val="002949"/>
                </a:solidFill>
              </a:rPr>
              <a:t> </a:t>
            </a:r>
            <a:r>
              <a:rPr lang="ru-RU" altLang="uk-UA" sz="1600" dirty="0" err="1">
                <a:solidFill>
                  <a:srgbClr val="002949"/>
                </a:solidFill>
              </a:rPr>
              <a:t>стандарти</a:t>
            </a:r>
            <a:r>
              <a:rPr lang="ru-RU" altLang="uk-UA" sz="1600" dirty="0">
                <a:solidFill>
                  <a:srgbClr val="002949"/>
                </a:solidFill>
              </a:rPr>
              <a:t> </a:t>
            </a:r>
            <a:r>
              <a:rPr lang="ru-RU" altLang="uk-UA" sz="1600" dirty="0" err="1">
                <a:solidFill>
                  <a:srgbClr val="002949"/>
                </a:solidFill>
              </a:rPr>
              <a:t>протидії</a:t>
            </a:r>
            <a:r>
              <a:rPr lang="ru-RU" altLang="uk-UA" sz="1600" dirty="0">
                <a:solidFill>
                  <a:srgbClr val="002949"/>
                </a:solidFill>
              </a:rPr>
              <a:t> </a:t>
            </a:r>
            <a:r>
              <a:rPr lang="ru-RU" altLang="uk-UA" sz="1600" dirty="0" err="1">
                <a:solidFill>
                  <a:srgbClr val="002949"/>
                </a:solidFill>
              </a:rPr>
              <a:t>зловживанню</a:t>
            </a:r>
            <a:r>
              <a:rPr lang="ru-RU" altLang="uk-UA" sz="1600" dirty="0">
                <a:solidFill>
                  <a:srgbClr val="002949"/>
                </a:solidFill>
              </a:rPr>
              <a:t> </a:t>
            </a:r>
            <a:r>
              <a:rPr lang="ru-RU" altLang="uk-UA" sz="1600" dirty="0" err="1">
                <a:solidFill>
                  <a:srgbClr val="002949"/>
                </a:solidFill>
              </a:rPr>
              <a:t>процесуальними</a:t>
            </a:r>
            <a:r>
              <a:rPr lang="ru-RU" altLang="uk-UA" sz="1600" dirty="0">
                <a:solidFill>
                  <a:srgbClr val="002949"/>
                </a:solidFill>
              </a:rPr>
              <a:t> правами </a:t>
            </a:r>
            <a:r>
              <a:rPr lang="ru-RU" altLang="uk-UA" sz="1600" dirty="0" err="1">
                <a:solidFill>
                  <a:srgbClr val="002949"/>
                </a:solidFill>
              </a:rPr>
              <a:t>під</a:t>
            </a:r>
            <a:r>
              <a:rPr lang="ru-RU" altLang="uk-UA" sz="1600" dirty="0">
                <a:solidFill>
                  <a:srgbClr val="002949"/>
                </a:solidFill>
              </a:rPr>
              <a:t> час </a:t>
            </a:r>
            <a:r>
              <a:rPr lang="ru-RU" altLang="uk-UA" sz="1600" dirty="0" err="1">
                <a:solidFill>
                  <a:srgbClr val="002949"/>
                </a:solidFill>
              </a:rPr>
              <a:t>вирішення</a:t>
            </a:r>
            <a:r>
              <a:rPr lang="ru-RU" altLang="uk-UA" sz="1600" dirty="0">
                <a:solidFill>
                  <a:srgbClr val="002949"/>
                </a:solidFill>
              </a:rPr>
              <a:t> </a:t>
            </a:r>
            <a:r>
              <a:rPr lang="ru-RU" altLang="uk-UA" sz="1600" dirty="0" err="1">
                <a:solidFill>
                  <a:srgbClr val="002949"/>
                </a:solidFill>
              </a:rPr>
              <a:t>публічно-правових</a:t>
            </a:r>
            <a:r>
              <a:rPr lang="ru-RU" altLang="uk-UA" sz="1600" dirty="0">
                <a:solidFill>
                  <a:srgbClr val="002949"/>
                </a:solidFill>
              </a:rPr>
              <a:t> </a:t>
            </a:r>
            <a:r>
              <a:rPr lang="ru-RU" altLang="uk-UA" sz="1600" dirty="0" err="1">
                <a:solidFill>
                  <a:srgbClr val="002949"/>
                </a:solidFill>
              </a:rPr>
              <a:t>спорів</a:t>
            </a:r>
            <a:r>
              <a:rPr lang="ru-RU" altLang="uk-UA" sz="1600" dirty="0">
                <a:solidFill>
                  <a:srgbClr val="002949"/>
                </a:solidFill>
              </a:rPr>
              <a:t> // Право і </a:t>
            </a:r>
            <a:r>
              <a:rPr lang="ru-RU" altLang="uk-UA" sz="1600" dirty="0" err="1">
                <a:solidFill>
                  <a:srgbClr val="002949"/>
                </a:solidFill>
              </a:rPr>
              <a:t>суспільство</a:t>
            </a:r>
            <a:r>
              <a:rPr lang="ru-RU" altLang="uk-UA" sz="1600" dirty="0">
                <a:solidFill>
                  <a:srgbClr val="002949"/>
                </a:solidFill>
              </a:rPr>
              <a:t> № 5/2021 С. 301-314 </a:t>
            </a:r>
            <a:r>
              <a:rPr lang="en-US" altLang="uk-UA" sz="1600" dirty="0">
                <a:solidFill>
                  <a:srgbClr val="002949"/>
                </a:solidFill>
              </a:rPr>
              <a:t>http://pravoisuspilstvo.org.ua/archive/2021/5_2021/44.pdf  </a:t>
            </a:r>
          </a:p>
          <a:p>
            <a:pPr algn="just">
              <a:lnSpc>
                <a:spcPct val="100000"/>
              </a:lnSpc>
              <a:spcBef>
                <a:spcPct val="0"/>
              </a:spcBef>
              <a:spcAft>
                <a:spcPts val="1200"/>
              </a:spcAft>
              <a:buFont typeface="Arial" panose="020B0604020202020204" pitchFamily="34" charset="0"/>
              <a:buNone/>
            </a:pPr>
            <a:r>
              <a:rPr lang="en-US" altLang="uk-UA" sz="1600" dirty="0">
                <a:solidFill>
                  <a:srgbClr val="002949"/>
                </a:solidFill>
              </a:rPr>
              <a:t>5.	</a:t>
            </a:r>
            <a:r>
              <a:rPr lang="ru-RU" altLang="uk-UA" sz="1600" dirty="0">
                <a:solidFill>
                  <a:srgbClr val="002949"/>
                </a:solidFill>
              </a:rPr>
              <a:t>Берназюк Ян. </a:t>
            </a:r>
            <a:r>
              <a:rPr lang="ru-RU" altLang="uk-UA" sz="1600" dirty="0" err="1">
                <a:solidFill>
                  <a:srgbClr val="002949"/>
                </a:solidFill>
              </a:rPr>
              <a:t>Доповідь</a:t>
            </a:r>
            <a:r>
              <a:rPr lang="ru-RU" altLang="uk-UA" sz="1600" dirty="0">
                <a:solidFill>
                  <a:srgbClr val="002949"/>
                </a:solidFill>
              </a:rPr>
              <a:t> (</a:t>
            </a:r>
            <a:r>
              <a:rPr lang="ru-RU" altLang="uk-UA" sz="1600" dirty="0" err="1">
                <a:solidFill>
                  <a:srgbClr val="002949"/>
                </a:solidFill>
              </a:rPr>
              <a:t>презентація</a:t>
            </a:r>
            <a:r>
              <a:rPr lang="ru-RU" altLang="uk-UA" sz="1600" dirty="0">
                <a:solidFill>
                  <a:srgbClr val="002949"/>
                </a:solidFill>
              </a:rPr>
              <a:t>) на тему «</a:t>
            </a:r>
            <a:r>
              <a:rPr lang="ru-RU" altLang="uk-UA" sz="1600" dirty="0" err="1">
                <a:solidFill>
                  <a:srgbClr val="002949"/>
                </a:solidFill>
              </a:rPr>
              <a:t>Особливості</a:t>
            </a:r>
            <a:r>
              <a:rPr lang="ru-RU" altLang="uk-UA" sz="1600" dirty="0">
                <a:solidFill>
                  <a:srgbClr val="002949"/>
                </a:solidFill>
              </a:rPr>
              <a:t> </a:t>
            </a:r>
            <a:r>
              <a:rPr lang="ru-RU" altLang="uk-UA" sz="1600" dirty="0" err="1">
                <a:solidFill>
                  <a:srgbClr val="002949"/>
                </a:solidFill>
              </a:rPr>
              <a:t>дотримання</a:t>
            </a:r>
            <a:r>
              <a:rPr lang="ru-RU" altLang="uk-UA" sz="1600" dirty="0">
                <a:solidFill>
                  <a:srgbClr val="002949"/>
                </a:solidFill>
              </a:rPr>
              <a:t> в </a:t>
            </a:r>
            <a:r>
              <a:rPr lang="ru-RU" altLang="uk-UA" sz="1600" dirty="0" err="1">
                <a:solidFill>
                  <a:srgbClr val="002949"/>
                </a:solidFill>
              </a:rPr>
              <a:t>адміністративному</a:t>
            </a:r>
            <a:r>
              <a:rPr lang="ru-RU" altLang="uk-UA" sz="1600" dirty="0">
                <a:solidFill>
                  <a:srgbClr val="002949"/>
                </a:solidFill>
              </a:rPr>
              <a:t> </a:t>
            </a:r>
            <a:r>
              <a:rPr lang="ru-RU" altLang="uk-UA" sz="1600" dirty="0" err="1">
                <a:solidFill>
                  <a:srgbClr val="002949"/>
                </a:solidFill>
              </a:rPr>
              <a:t>судочинстві</a:t>
            </a:r>
            <a:r>
              <a:rPr lang="ru-RU" altLang="uk-UA" sz="1600" dirty="0">
                <a:solidFill>
                  <a:srgbClr val="002949"/>
                </a:solidFill>
              </a:rPr>
              <a:t> принципу </a:t>
            </a:r>
            <a:r>
              <a:rPr lang="ru-RU" altLang="uk-UA" sz="1600" dirty="0" err="1">
                <a:solidFill>
                  <a:srgbClr val="002949"/>
                </a:solidFill>
              </a:rPr>
              <a:t>неприпустимості</a:t>
            </a:r>
            <a:r>
              <a:rPr lang="ru-RU" altLang="uk-UA" sz="1600" dirty="0">
                <a:solidFill>
                  <a:srgbClr val="002949"/>
                </a:solidFill>
              </a:rPr>
              <a:t> </a:t>
            </a:r>
            <a:r>
              <a:rPr lang="ru-RU" altLang="uk-UA" sz="1600" dirty="0" err="1">
                <a:solidFill>
                  <a:srgbClr val="002949"/>
                </a:solidFill>
              </a:rPr>
              <a:t>зловживання</a:t>
            </a:r>
            <a:r>
              <a:rPr lang="ru-RU" altLang="uk-UA" sz="1600" dirty="0">
                <a:solidFill>
                  <a:srgbClr val="002949"/>
                </a:solidFill>
              </a:rPr>
              <a:t> </a:t>
            </a:r>
            <a:r>
              <a:rPr lang="ru-RU" altLang="uk-UA" sz="1600" dirty="0" err="1">
                <a:solidFill>
                  <a:srgbClr val="002949"/>
                </a:solidFill>
              </a:rPr>
              <a:t>процесуальними</a:t>
            </a:r>
            <a:r>
              <a:rPr lang="ru-RU" altLang="uk-UA" sz="1600" dirty="0">
                <a:solidFill>
                  <a:srgbClr val="002949"/>
                </a:solidFill>
              </a:rPr>
              <a:t> правами» (</a:t>
            </a:r>
            <a:r>
              <a:rPr lang="ru-RU" altLang="uk-UA" sz="1600" dirty="0" err="1">
                <a:solidFill>
                  <a:srgbClr val="002949"/>
                </a:solidFill>
              </a:rPr>
              <a:t>Національна</a:t>
            </a:r>
            <a:r>
              <a:rPr lang="ru-RU" altLang="uk-UA" sz="1600" dirty="0">
                <a:solidFill>
                  <a:srgbClr val="002949"/>
                </a:solidFill>
              </a:rPr>
              <a:t> школа </a:t>
            </a:r>
            <a:r>
              <a:rPr lang="ru-RU" altLang="uk-UA" sz="1600" dirty="0" err="1">
                <a:solidFill>
                  <a:srgbClr val="002949"/>
                </a:solidFill>
              </a:rPr>
              <a:t>суддів</a:t>
            </a:r>
            <a:r>
              <a:rPr lang="ru-RU" altLang="uk-UA" sz="1600" dirty="0">
                <a:solidFill>
                  <a:srgbClr val="002949"/>
                </a:solidFill>
              </a:rPr>
              <a:t> </a:t>
            </a:r>
            <a:r>
              <a:rPr lang="ru-RU" altLang="uk-UA" sz="1600" dirty="0" err="1">
                <a:solidFill>
                  <a:srgbClr val="002949"/>
                </a:solidFill>
              </a:rPr>
              <a:t>України</a:t>
            </a:r>
            <a:r>
              <a:rPr lang="ru-RU" altLang="uk-UA" sz="1600" dirty="0">
                <a:solidFill>
                  <a:srgbClr val="002949"/>
                </a:solidFill>
              </a:rPr>
              <a:t>. </a:t>
            </a:r>
            <a:r>
              <a:rPr lang="ru-RU" altLang="uk-UA" sz="1600" dirty="0" err="1">
                <a:solidFill>
                  <a:srgbClr val="002949"/>
                </a:solidFill>
              </a:rPr>
              <a:t>Харківське</a:t>
            </a:r>
            <a:r>
              <a:rPr lang="ru-RU" altLang="uk-UA" sz="1600" dirty="0">
                <a:solidFill>
                  <a:srgbClr val="002949"/>
                </a:solidFill>
              </a:rPr>
              <a:t> </a:t>
            </a:r>
            <a:r>
              <a:rPr lang="ru-RU" altLang="uk-UA" sz="1600" dirty="0" err="1">
                <a:solidFill>
                  <a:srgbClr val="002949"/>
                </a:solidFill>
              </a:rPr>
              <a:t>регіональне</a:t>
            </a:r>
            <a:r>
              <a:rPr lang="ru-RU" altLang="uk-UA" sz="1600" dirty="0">
                <a:solidFill>
                  <a:srgbClr val="002949"/>
                </a:solidFill>
              </a:rPr>
              <a:t> </a:t>
            </a:r>
            <a:r>
              <a:rPr lang="ru-RU" altLang="uk-UA" sz="1600" dirty="0" err="1">
                <a:solidFill>
                  <a:srgbClr val="002949"/>
                </a:solidFill>
              </a:rPr>
              <a:t>відділення</a:t>
            </a:r>
            <a:r>
              <a:rPr lang="ru-RU" altLang="uk-UA" sz="1600" dirty="0">
                <a:solidFill>
                  <a:srgbClr val="002949"/>
                </a:solidFill>
              </a:rPr>
              <a:t>. </a:t>
            </a:r>
            <a:r>
              <a:rPr lang="ru-RU" altLang="uk-UA" sz="1600" dirty="0" err="1">
                <a:solidFill>
                  <a:srgbClr val="002949"/>
                </a:solidFill>
              </a:rPr>
              <a:t>Всеукраїнський</a:t>
            </a:r>
            <a:r>
              <a:rPr lang="ru-RU" altLang="uk-UA" sz="1600" dirty="0">
                <a:solidFill>
                  <a:srgbClr val="002949"/>
                </a:solidFill>
              </a:rPr>
              <a:t> </a:t>
            </a:r>
            <a:r>
              <a:rPr lang="ru-RU" altLang="uk-UA" sz="1600" dirty="0" err="1">
                <a:solidFill>
                  <a:srgbClr val="002949"/>
                </a:solidFill>
              </a:rPr>
              <a:t>семінар</a:t>
            </a:r>
            <a:r>
              <a:rPr lang="ru-RU" altLang="uk-UA" sz="1600" dirty="0">
                <a:solidFill>
                  <a:srgbClr val="002949"/>
                </a:solidFill>
              </a:rPr>
              <a:t> для </a:t>
            </a:r>
            <a:r>
              <a:rPr lang="ru-RU" altLang="uk-UA" sz="1600" dirty="0" err="1">
                <a:solidFill>
                  <a:srgbClr val="002949"/>
                </a:solidFill>
              </a:rPr>
              <a:t>суддів</a:t>
            </a:r>
            <a:r>
              <a:rPr lang="ru-RU" altLang="uk-UA" sz="1600" dirty="0">
                <a:solidFill>
                  <a:srgbClr val="002949"/>
                </a:solidFill>
              </a:rPr>
              <a:t> </a:t>
            </a:r>
            <a:r>
              <a:rPr lang="ru-RU" altLang="uk-UA" sz="1600" dirty="0" err="1">
                <a:solidFill>
                  <a:srgbClr val="002949"/>
                </a:solidFill>
              </a:rPr>
              <a:t>апеляційних</a:t>
            </a:r>
            <a:r>
              <a:rPr lang="ru-RU" altLang="uk-UA" sz="1600" dirty="0">
                <a:solidFill>
                  <a:srgbClr val="002949"/>
                </a:solidFill>
              </a:rPr>
              <a:t> та </a:t>
            </a:r>
            <a:r>
              <a:rPr lang="ru-RU" altLang="uk-UA" sz="1600" dirty="0" err="1">
                <a:solidFill>
                  <a:srgbClr val="002949"/>
                </a:solidFill>
              </a:rPr>
              <a:t>місцевих</a:t>
            </a:r>
            <a:r>
              <a:rPr lang="ru-RU" altLang="uk-UA" sz="1600" dirty="0">
                <a:solidFill>
                  <a:srgbClr val="002949"/>
                </a:solidFill>
              </a:rPr>
              <a:t> (</a:t>
            </a:r>
            <a:r>
              <a:rPr lang="ru-RU" altLang="uk-UA" sz="1600" dirty="0" err="1">
                <a:solidFill>
                  <a:srgbClr val="002949"/>
                </a:solidFill>
              </a:rPr>
              <a:t>окружних</a:t>
            </a:r>
            <a:r>
              <a:rPr lang="ru-RU" altLang="uk-UA" sz="1600" dirty="0">
                <a:solidFill>
                  <a:srgbClr val="002949"/>
                </a:solidFill>
              </a:rPr>
              <a:t>) </a:t>
            </a:r>
            <a:r>
              <a:rPr lang="ru-RU" altLang="uk-UA" sz="1600" dirty="0" err="1">
                <a:solidFill>
                  <a:srgbClr val="002949"/>
                </a:solidFill>
              </a:rPr>
              <a:t>судів</a:t>
            </a:r>
            <a:r>
              <a:rPr lang="ru-RU" altLang="uk-UA" sz="1600" dirty="0">
                <a:solidFill>
                  <a:srgbClr val="002949"/>
                </a:solidFill>
              </a:rPr>
              <a:t> на тему: “</a:t>
            </a:r>
            <a:r>
              <a:rPr lang="ru-RU" altLang="uk-UA" sz="1600" dirty="0" err="1">
                <a:solidFill>
                  <a:srgbClr val="002949"/>
                </a:solidFill>
              </a:rPr>
              <a:t>Зловживання</a:t>
            </a:r>
            <a:r>
              <a:rPr lang="ru-RU" altLang="uk-UA" sz="1600" dirty="0">
                <a:solidFill>
                  <a:srgbClr val="002949"/>
                </a:solidFill>
              </a:rPr>
              <a:t> </a:t>
            </a:r>
            <a:r>
              <a:rPr lang="ru-RU" altLang="uk-UA" sz="1600" dirty="0" err="1">
                <a:solidFill>
                  <a:srgbClr val="002949"/>
                </a:solidFill>
              </a:rPr>
              <a:t>процесуальними</a:t>
            </a:r>
            <a:r>
              <a:rPr lang="ru-RU" altLang="uk-UA" sz="1600" dirty="0">
                <a:solidFill>
                  <a:srgbClr val="002949"/>
                </a:solidFill>
              </a:rPr>
              <a:t> і </a:t>
            </a:r>
            <a:r>
              <a:rPr lang="ru-RU" altLang="uk-UA" sz="1600" dirty="0" err="1">
                <a:solidFill>
                  <a:srgbClr val="002949"/>
                </a:solidFill>
              </a:rPr>
              <a:t>матеріальними</a:t>
            </a:r>
            <a:r>
              <a:rPr lang="ru-RU" altLang="uk-UA" sz="1600" dirty="0">
                <a:solidFill>
                  <a:srgbClr val="002949"/>
                </a:solidFill>
              </a:rPr>
              <a:t> правами: </a:t>
            </a:r>
            <a:r>
              <a:rPr lang="ru-RU" altLang="uk-UA" sz="1600" dirty="0" err="1">
                <a:solidFill>
                  <a:srgbClr val="002949"/>
                </a:solidFill>
              </a:rPr>
              <a:t>правові</a:t>
            </a:r>
            <a:r>
              <a:rPr lang="ru-RU" altLang="uk-UA" sz="1600" dirty="0">
                <a:solidFill>
                  <a:srgbClr val="002949"/>
                </a:solidFill>
              </a:rPr>
              <a:t> </a:t>
            </a:r>
            <a:r>
              <a:rPr lang="ru-RU" altLang="uk-UA" sz="1600" dirty="0" err="1">
                <a:solidFill>
                  <a:srgbClr val="002949"/>
                </a:solidFill>
              </a:rPr>
              <a:t>наслідки</a:t>
            </a:r>
            <a:r>
              <a:rPr lang="ru-RU" altLang="uk-UA" sz="1600" dirty="0">
                <a:solidFill>
                  <a:srgbClr val="002949"/>
                </a:solidFill>
              </a:rPr>
              <a:t>” (23 </a:t>
            </a:r>
            <a:r>
              <a:rPr lang="ru-RU" altLang="uk-UA" sz="1600" dirty="0" err="1">
                <a:solidFill>
                  <a:srgbClr val="002949"/>
                </a:solidFill>
              </a:rPr>
              <a:t>квітня</a:t>
            </a:r>
            <a:r>
              <a:rPr lang="ru-RU" altLang="uk-UA" sz="1600" dirty="0">
                <a:solidFill>
                  <a:srgbClr val="002949"/>
                </a:solidFill>
              </a:rPr>
              <a:t> 2021 року)). </a:t>
            </a:r>
            <a:r>
              <a:rPr lang="en-US" altLang="uk-UA" sz="1600" dirty="0">
                <a:solidFill>
                  <a:srgbClr val="002949"/>
                </a:solidFill>
              </a:rPr>
              <a:t>https://supreme.court.gov.ua/userfiles/media/new_folder_for_uploads/supreme/Bernazuk_23_04_2021.pdf</a:t>
            </a:r>
          </a:p>
        </p:txBody>
      </p:sp>
      <p:sp>
        <p:nvSpPr>
          <p:cNvPr id="4" name="Сувій: горизонтальний 3">
            <a:extLst>
              <a:ext uri="{FF2B5EF4-FFF2-40B4-BE49-F238E27FC236}">
                <a16:creationId xmlns:a16="http://schemas.microsoft.com/office/drawing/2014/main" id="{1C051F15-B886-844B-3B90-6CA90B01F7F8}"/>
              </a:ext>
            </a:extLst>
          </p:cNvPr>
          <p:cNvSpPr/>
          <p:nvPr/>
        </p:nvSpPr>
        <p:spPr>
          <a:xfrm>
            <a:off x="56063" y="210311"/>
            <a:ext cx="10598047" cy="989351"/>
          </a:xfrm>
          <a:prstGeom prst="horizontalScroll">
            <a:avLst>
              <a:gd name="adj" fmla="val 2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r>
              <a:rPr lang="uk-UA" sz="2400" dirty="0">
                <a:solidFill>
                  <a:srgbClr val="004E9E"/>
                </a:solidFill>
                <a:effectLst/>
                <a:latin typeface="Roboto Condensed Light" panose="02000000000000000000" pitchFamily="2" charset="0"/>
                <a:ea typeface="Roboto Condensed Light" panose="02000000000000000000" pitchFamily="2" charset="0"/>
              </a:rPr>
              <a:t>ВИКОРИСТАНІ ДЖЕРЕЛА</a:t>
            </a: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79</a:t>
            </a:r>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16914709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6">
            <a:extLst>
              <a:ext uri="{FF2B5EF4-FFF2-40B4-BE49-F238E27FC236}">
                <a16:creationId xmlns:a16="http://schemas.microsoft.com/office/drawing/2014/main" id="{031C73CD-C72C-9CEA-6FF9-7184FD5E12A9}"/>
              </a:ext>
            </a:extLst>
          </p:cNvPr>
          <p:cNvSpPr/>
          <p:nvPr/>
        </p:nvSpPr>
        <p:spPr>
          <a:xfrm>
            <a:off x="1851898" y="1100729"/>
            <a:ext cx="3484600" cy="649207"/>
          </a:xfrm>
          <a:prstGeom prst="roundRect">
            <a:avLst/>
          </a:prstGeom>
          <a:solidFill>
            <a:srgbClr val="38B3A0"/>
          </a:solidFill>
          <a:ln>
            <a:solidFill>
              <a:srgbClr val="38B3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ctr">
              <a:lnSpc>
                <a:spcPct val="100000"/>
              </a:lnSpc>
              <a:spcBef>
                <a:spcPct val="0"/>
              </a:spcBef>
              <a:buFontTx/>
              <a:buNone/>
              <a:defRPr/>
            </a:pPr>
            <a:r>
              <a:rPr lang="uk-UA" dirty="0" err="1">
                <a:solidFill>
                  <a:srgbClr val="002949"/>
                </a:solidFill>
              </a:rPr>
              <a:t>Повʼязані</a:t>
            </a:r>
            <a:r>
              <a:rPr lang="uk-UA" dirty="0">
                <a:solidFill>
                  <a:srgbClr val="002949"/>
                </a:solidFill>
              </a:rPr>
              <a:t> поняття:</a:t>
            </a:r>
            <a:endParaRPr lang="uk-UA" altLang="ru-RU" dirty="0">
              <a:solidFill>
                <a:srgbClr val="002949"/>
              </a:solidFill>
              <a:ea typeface="Roboto Condensed Light" panose="02000000000000000000" pitchFamily="2" charset="0"/>
              <a:cs typeface="Times New Roman" panose="02020603050405020304" pitchFamily="18" charset="0"/>
            </a:endParaRPr>
          </a:p>
        </p:txBody>
      </p:sp>
      <p:sp>
        <p:nvSpPr>
          <p:cNvPr id="6147" name="Rectangle 11">
            <a:extLst>
              <a:ext uri="{FF2B5EF4-FFF2-40B4-BE49-F238E27FC236}">
                <a16:creationId xmlns:a16="http://schemas.microsoft.com/office/drawing/2014/main" id="{0FFB6F64-B700-DF02-F247-4D2A8298DF29}"/>
              </a:ext>
            </a:extLst>
          </p:cNvPr>
          <p:cNvSpPr>
            <a:spLocks noChangeArrowheads="1"/>
          </p:cNvSpPr>
          <p:nvPr/>
        </p:nvSpPr>
        <p:spPr bwMode="auto">
          <a:xfrm>
            <a:off x="729842" y="2764251"/>
            <a:ext cx="5388785" cy="2868478"/>
          </a:xfrm>
          <a:prstGeom prst="rect">
            <a:avLst/>
          </a:prstGeom>
          <a:noFill/>
          <a:ln>
            <a:noFill/>
          </a:ln>
        </p:spPr>
        <p:txBody>
          <a:bodyPr wrap="square" bIns="0" anchor="ct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defTabSz="269875">
              <a:buFont typeface="Arial" panose="020B0604020202020204" pitchFamily="34" charset="0"/>
              <a:buNone/>
            </a:pPr>
            <a:r>
              <a:rPr lang="ru-RU" altLang="uk-UA" sz="2200" dirty="0">
                <a:solidFill>
                  <a:srgbClr val="002949"/>
                </a:solidFill>
              </a:rPr>
              <a:t>1.	</a:t>
            </a:r>
            <a:r>
              <a:rPr lang="ru-RU" altLang="uk-UA" sz="2200" dirty="0" err="1">
                <a:solidFill>
                  <a:srgbClr val="002949"/>
                </a:solidFill>
              </a:rPr>
              <a:t>Незалежність</a:t>
            </a:r>
            <a:r>
              <a:rPr lang="ru-RU" altLang="uk-UA" sz="2200" dirty="0">
                <a:solidFill>
                  <a:srgbClr val="002949"/>
                </a:solidFill>
              </a:rPr>
              <a:t> суду (ст. 126, 129 та 131 </a:t>
            </a:r>
            <a:r>
              <a:rPr lang="ru-RU" altLang="uk-UA" sz="2200" dirty="0" err="1">
                <a:solidFill>
                  <a:srgbClr val="002949"/>
                </a:solidFill>
              </a:rPr>
              <a:t>Конституції</a:t>
            </a:r>
            <a:r>
              <a:rPr lang="ru-RU" altLang="uk-UA" sz="2200" dirty="0">
                <a:solidFill>
                  <a:srgbClr val="002949"/>
                </a:solidFill>
              </a:rPr>
              <a:t> </a:t>
            </a:r>
            <a:r>
              <a:rPr lang="ru-RU" altLang="uk-UA" sz="2200" dirty="0" err="1">
                <a:solidFill>
                  <a:srgbClr val="002949"/>
                </a:solidFill>
              </a:rPr>
              <a:t>України</a:t>
            </a:r>
            <a:r>
              <a:rPr lang="ru-RU" altLang="uk-UA" sz="2200" dirty="0">
                <a:solidFill>
                  <a:srgbClr val="002949"/>
                </a:solidFill>
              </a:rPr>
              <a:t>)</a:t>
            </a:r>
          </a:p>
          <a:p>
            <a:pPr algn="just" defTabSz="269875">
              <a:buFont typeface="Arial" panose="020B0604020202020204" pitchFamily="34" charset="0"/>
              <a:buNone/>
            </a:pPr>
            <a:r>
              <a:rPr lang="ru-RU" altLang="uk-UA" sz="2200" dirty="0">
                <a:solidFill>
                  <a:srgbClr val="002949"/>
                </a:solidFill>
              </a:rPr>
              <a:t>2.	</a:t>
            </a:r>
            <a:r>
              <a:rPr lang="ru-RU" altLang="uk-UA" sz="2200" dirty="0" err="1">
                <a:solidFill>
                  <a:srgbClr val="002949"/>
                </a:solidFill>
              </a:rPr>
              <a:t>Неупередженість</a:t>
            </a:r>
            <a:r>
              <a:rPr lang="ru-RU" altLang="uk-UA" sz="2200" dirty="0">
                <a:solidFill>
                  <a:srgbClr val="002949"/>
                </a:solidFill>
              </a:rPr>
              <a:t> суду (ст. 34 </a:t>
            </a:r>
            <a:r>
              <a:rPr lang="ru-RU" altLang="uk-UA" sz="2200" dirty="0" err="1">
                <a:solidFill>
                  <a:srgbClr val="002949"/>
                </a:solidFill>
              </a:rPr>
              <a:t>Конституції</a:t>
            </a:r>
            <a:r>
              <a:rPr lang="ru-RU" altLang="uk-UA" sz="2200" dirty="0">
                <a:solidFill>
                  <a:srgbClr val="002949"/>
                </a:solidFill>
              </a:rPr>
              <a:t> </a:t>
            </a:r>
            <a:r>
              <a:rPr lang="ru-RU" altLang="uk-UA" sz="2200" dirty="0" err="1">
                <a:solidFill>
                  <a:srgbClr val="002949"/>
                </a:solidFill>
              </a:rPr>
              <a:t>України</a:t>
            </a:r>
            <a:r>
              <a:rPr lang="ru-RU" altLang="uk-UA" sz="2200" dirty="0">
                <a:solidFill>
                  <a:srgbClr val="002949"/>
                </a:solidFill>
              </a:rPr>
              <a:t>)</a:t>
            </a:r>
          </a:p>
          <a:p>
            <a:pPr algn="just" defTabSz="269875">
              <a:buNone/>
            </a:pPr>
            <a:r>
              <a:rPr lang="ru-RU" altLang="uk-UA" sz="2200" dirty="0">
                <a:solidFill>
                  <a:srgbClr val="002949"/>
                </a:solidFill>
              </a:rPr>
              <a:t>3. Авторитет та </a:t>
            </a:r>
            <a:r>
              <a:rPr lang="ru-RU" altLang="uk-UA" sz="2200" dirty="0" err="1">
                <a:solidFill>
                  <a:srgbClr val="002949"/>
                </a:solidFill>
              </a:rPr>
              <a:t>довіра</a:t>
            </a:r>
            <a:r>
              <a:rPr lang="ru-RU" altLang="uk-UA" sz="2200" dirty="0">
                <a:solidFill>
                  <a:srgbClr val="002949"/>
                </a:solidFill>
              </a:rPr>
              <a:t> суду (ст. 34 </a:t>
            </a:r>
            <a:r>
              <a:rPr lang="ru-RU" altLang="uk-UA" sz="2200" dirty="0" err="1">
                <a:solidFill>
                  <a:srgbClr val="002949"/>
                </a:solidFill>
              </a:rPr>
              <a:t>Конституції</a:t>
            </a:r>
            <a:r>
              <a:rPr lang="ru-RU" altLang="uk-UA" sz="2200" dirty="0">
                <a:solidFill>
                  <a:srgbClr val="002949"/>
                </a:solidFill>
              </a:rPr>
              <a:t> України)</a:t>
            </a:r>
          </a:p>
          <a:p>
            <a:pPr algn="just" defTabSz="269875">
              <a:buNone/>
            </a:pPr>
            <a:r>
              <a:rPr lang="ru-RU" altLang="uk-UA" sz="2200" dirty="0">
                <a:solidFill>
                  <a:srgbClr val="002949"/>
                </a:solidFill>
              </a:rPr>
              <a:t>4. 	Заборона </a:t>
            </a:r>
            <a:r>
              <a:rPr lang="ru-RU" altLang="uk-UA" sz="2200" dirty="0" err="1">
                <a:solidFill>
                  <a:srgbClr val="002949"/>
                </a:solidFill>
              </a:rPr>
              <a:t>зловживання</a:t>
            </a:r>
            <a:r>
              <a:rPr lang="ru-RU" altLang="uk-UA" sz="2200" dirty="0">
                <a:solidFill>
                  <a:srgbClr val="002949"/>
                </a:solidFill>
              </a:rPr>
              <a:t> </a:t>
            </a:r>
            <a:r>
              <a:rPr lang="ru-RU" altLang="uk-UA" sz="2200" dirty="0" err="1">
                <a:solidFill>
                  <a:srgbClr val="002949"/>
                </a:solidFill>
              </a:rPr>
              <a:t>процесуальними</a:t>
            </a:r>
            <a:r>
              <a:rPr lang="ru-RU" altLang="uk-UA" sz="2200" dirty="0">
                <a:solidFill>
                  <a:srgbClr val="002949"/>
                </a:solidFill>
              </a:rPr>
              <a:t> правами (ст. 2, 45 КАС України)</a:t>
            </a:r>
          </a:p>
        </p:txBody>
      </p:sp>
      <p:sp>
        <p:nvSpPr>
          <p:cNvPr id="6" name="Стрелка вниз 1">
            <a:extLst>
              <a:ext uri="{FF2B5EF4-FFF2-40B4-BE49-F238E27FC236}">
                <a16:creationId xmlns:a16="http://schemas.microsoft.com/office/drawing/2014/main" id="{9D049191-4102-6F33-86FE-5F3AD0D98C45}"/>
              </a:ext>
            </a:extLst>
          </p:cNvPr>
          <p:cNvSpPr/>
          <p:nvPr/>
        </p:nvSpPr>
        <p:spPr>
          <a:xfrm>
            <a:off x="3090648" y="1748793"/>
            <a:ext cx="787529" cy="757195"/>
          </a:xfrm>
          <a:prstGeom prst="downArrow">
            <a:avLst>
              <a:gd name="adj1" fmla="val 33667"/>
              <a:gd name="adj2" fmla="val 61071"/>
            </a:avLst>
          </a:prstGeom>
          <a:solidFill>
            <a:srgbClr val="002949"/>
          </a:solidFill>
          <a:ln>
            <a:solidFill>
              <a:srgbClr val="0029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solidFill>
                <a:srgbClr val="002949"/>
              </a:solidFill>
            </a:endParaRPr>
          </a:p>
        </p:txBody>
      </p:sp>
      <p:sp>
        <p:nvSpPr>
          <p:cNvPr id="2" name="Сувій: горизонтальний 1">
            <a:extLst>
              <a:ext uri="{FF2B5EF4-FFF2-40B4-BE49-F238E27FC236}">
                <a16:creationId xmlns:a16="http://schemas.microsoft.com/office/drawing/2014/main" id="{FF3591F4-5A4D-1F6F-8040-D1C32655409B}"/>
              </a:ext>
            </a:extLst>
          </p:cNvPr>
          <p:cNvSpPr/>
          <p:nvPr/>
        </p:nvSpPr>
        <p:spPr>
          <a:xfrm>
            <a:off x="0" y="156579"/>
            <a:ext cx="10672997" cy="1169205"/>
          </a:xfrm>
          <a:prstGeom prst="horizontalScroll">
            <a:avLst>
              <a:gd name="adj" fmla="val 2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nSpc>
                <a:spcPct val="107000"/>
              </a:lnSpc>
              <a:spcAft>
                <a:spcPts val="800"/>
              </a:spcAft>
            </a:pPr>
            <a:r>
              <a:rPr lang="uk-UA" sz="2800" b="1"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МАНТІЯ</a:t>
            </a:r>
            <a:r>
              <a:rPr lang="uk-UA" sz="2800" b="1" dirty="0">
                <a:solidFill>
                  <a:srgbClr val="002949"/>
                </a:solidFill>
                <a:latin typeface="Roboto Condensed Light" panose="02000000000000000000" pitchFamily="2" charset="0"/>
                <a:ea typeface="Roboto Condensed Light" panose="02000000000000000000" pitchFamily="2" charset="0"/>
                <a:cs typeface="Times New Roman" panose="02020603050405020304" pitchFamily="18" charset="0"/>
              </a:rPr>
              <a:t> </a:t>
            </a:r>
            <a:r>
              <a:rPr lang="ru-RU"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t>
            </a:r>
            <a:r>
              <a:rPr lang="en-US"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court dress</a:t>
            </a:r>
            <a:r>
              <a:rPr lang="uk-UA"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uk-UA" sz="2800" dirty="0" err="1">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judge</a:t>
            </a:r>
            <a:r>
              <a:rPr lang="uk-UA"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uk-UA" sz="2800" dirty="0" err="1">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robe</a:t>
            </a:r>
            <a:r>
              <a:rPr lang="ru-RU"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t>
            </a:r>
            <a:r>
              <a:rPr lang="uk-UA"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uk-UA" sz="2800" dirty="0" err="1">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judge</a:t>
            </a:r>
            <a:r>
              <a:rPr lang="uk-UA"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 </a:t>
            </a:r>
            <a:r>
              <a:rPr lang="uk-UA" sz="2800" dirty="0" err="1">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mantle</a:t>
            </a:r>
            <a:r>
              <a:rPr lang="ru-RU"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rPr>
              <a:t>)</a:t>
            </a:r>
            <a:endParaRPr lang="uk-UA" sz="2800" dirty="0">
              <a:solidFill>
                <a:srgbClr val="002949"/>
              </a:solidFill>
              <a:effectLst/>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5" name="Стрелка вниз 1">
            <a:extLst>
              <a:ext uri="{FF2B5EF4-FFF2-40B4-BE49-F238E27FC236}">
                <a16:creationId xmlns:a16="http://schemas.microsoft.com/office/drawing/2014/main" id="{4709546C-8FAF-CBF2-979F-9A0A23FFD8EE}"/>
              </a:ext>
            </a:extLst>
          </p:cNvPr>
          <p:cNvSpPr/>
          <p:nvPr/>
        </p:nvSpPr>
        <p:spPr>
          <a:xfrm>
            <a:off x="8374702" y="1758913"/>
            <a:ext cx="787529" cy="757195"/>
          </a:xfrm>
          <a:prstGeom prst="downArrow">
            <a:avLst>
              <a:gd name="adj1" fmla="val 33667"/>
              <a:gd name="adj2" fmla="val 61071"/>
            </a:avLst>
          </a:prstGeom>
          <a:solidFill>
            <a:srgbClr val="002949"/>
          </a:solidFill>
          <a:ln>
            <a:solidFill>
              <a:srgbClr val="0029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a:solidFill>
                <a:srgbClr val="002949"/>
              </a:solidFill>
            </a:endParaRPr>
          </a:p>
        </p:txBody>
      </p:sp>
      <p:pic>
        <p:nvPicPr>
          <p:cNvPr id="9" name="Рисунок 8">
            <a:extLst>
              <a:ext uri="{FF2B5EF4-FFF2-40B4-BE49-F238E27FC236}">
                <a16:creationId xmlns:a16="http://schemas.microsoft.com/office/drawing/2014/main" id="{3590619D-F36F-7FF6-4D58-58DD2BF85789}"/>
              </a:ext>
            </a:extLst>
          </p:cNvPr>
          <p:cNvPicPr>
            <a:picLocks noChangeAspect="1"/>
          </p:cNvPicPr>
          <p:nvPr/>
        </p:nvPicPr>
        <p:blipFill rotWithShape="1">
          <a:blip r:embed="rId2">
            <a:extLst>
              <a:ext uri="{28A0092B-C50C-407E-A947-70E740481C1C}">
                <a14:useLocalDpi xmlns:a14="http://schemas.microsoft.com/office/drawing/2010/main" val="0"/>
              </a:ext>
            </a:extLst>
          </a:blip>
          <a:srcRect l="23765" r="23028"/>
          <a:stretch/>
        </p:blipFill>
        <p:spPr>
          <a:xfrm>
            <a:off x="9162231" y="3624851"/>
            <a:ext cx="2615184" cy="2763346"/>
          </a:xfrm>
          <a:prstGeom prst="rect">
            <a:avLst/>
          </a:prstGeom>
          <a:ln>
            <a:noFill/>
          </a:ln>
          <a:effectLst>
            <a:softEdge rad="112500"/>
          </a:effectLst>
        </p:spPr>
        <p:style>
          <a:lnRef idx="1">
            <a:schemeClr val="accent1"/>
          </a:lnRef>
          <a:fillRef idx="2">
            <a:schemeClr val="accent1"/>
          </a:fillRef>
          <a:effectRef idx="1">
            <a:schemeClr val="accent1"/>
          </a:effectRef>
          <a:fontRef idx="minor">
            <a:schemeClr val="dk1"/>
          </a:fontRef>
        </p:style>
      </p:pic>
      <p:sp>
        <p:nvSpPr>
          <p:cNvPr id="3" name="Скругленный прямоугольник 6">
            <a:extLst>
              <a:ext uri="{FF2B5EF4-FFF2-40B4-BE49-F238E27FC236}">
                <a16:creationId xmlns:a16="http://schemas.microsoft.com/office/drawing/2014/main" id="{6FB5B394-7E31-8DFC-9803-3D11962F7C44}"/>
              </a:ext>
            </a:extLst>
          </p:cNvPr>
          <p:cNvSpPr/>
          <p:nvPr/>
        </p:nvSpPr>
        <p:spPr>
          <a:xfrm>
            <a:off x="6912831" y="1099586"/>
            <a:ext cx="3933902" cy="649207"/>
          </a:xfrm>
          <a:prstGeom prst="roundRect">
            <a:avLst/>
          </a:prstGeom>
          <a:solidFill>
            <a:srgbClr val="38B3A0"/>
          </a:solidFill>
          <a:ln>
            <a:solidFill>
              <a:srgbClr val="38B3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ctr">
              <a:lnSpc>
                <a:spcPct val="100000"/>
              </a:lnSpc>
              <a:spcBef>
                <a:spcPct val="0"/>
              </a:spcBef>
              <a:buFontTx/>
              <a:buNone/>
              <a:defRPr/>
            </a:pPr>
            <a:r>
              <a:rPr lang="uk-UA" dirty="0">
                <a:solidFill>
                  <a:srgbClr val="002949"/>
                </a:solidFill>
              </a:rPr>
              <a:t>Конкурують</a:t>
            </a:r>
            <a:r>
              <a:rPr lang="en-US" dirty="0">
                <a:solidFill>
                  <a:srgbClr val="002949"/>
                </a:solidFill>
              </a:rPr>
              <a:t> </a:t>
            </a:r>
          </a:p>
          <a:p>
            <a:pPr algn="ctr">
              <a:lnSpc>
                <a:spcPct val="100000"/>
              </a:lnSpc>
              <a:spcBef>
                <a:spcPct val="0"/>
              </a:spcBef>
              <a:buFontTx/>
              <a:buNone/>
              <a:defRPr/>
            </a:pPr>
            <a:r>
              <a:rPr lang="uk-UA" dirty="0">
                <a:solidFill>
                  <a:srgbClr val="002949"/>
                </a:solidFill>
              </a:rPr>
              <a:t>з</a:t>
            </a:r>
            <a:r>
              <a:rPr lang="en-US" dirty="0">
                <a:solidFill>
                  <a:srgbClr val="002949"/>
                </a:solidFill>
              </a:rPr>
              <a:t> </a:t>
            </a:r>
            <a:r>
              <a:rPr lang="uk-UA" dirty="0">
                <a:solidFill>
                  <a:srgbClr val="002949"/>
                </a:solidFill>
              </a:rPr>
              <a:t>поняттями:</a:t>
            </a:r>
            <a:endParaRPr lang="uk-UA" altLang="ru-RU" dirty="0">
              <a:solidFill>
                <a:srgbClr val="002949"/>
              </a:solidFill>
              <a:ea typeface="Roboto Condensed Light" panose="02000000000000000000" pitchFamily="2" charset="0"/>
              <a:cs typeface="Times New Roman" panose="02020603050405020304" pitchFamily="18" charset="0"/>
            </a:endParaRPr>
          </a:p>
        </p:txBody>
      </p:sp>
      <p:sp>
        <p:nvSpPr>
          <p:cNvPr id="7" name="Rectangle 11">
            <a:extLst>
              <a:ext uri="{FF2B5EF4-FFF2-40B4-BE49-F238E27FC236}">
                <a16:creationId xmlns:a16="http://schemas.microsoft.com/office/drawing/2014/main" id="{76D1820F-A2FF-9AA7-A503-82481EC7A851}"/>
              </a:ext>
            </a:extLst>
          </p:cNvPr>
          <p:cNvSpPr>
            <a:spLocks noChangeArrowheads="1"/>
          </p:cNvSpPr>
          <p:nvPr/>
        </p:nvSpPr>
        <p:spPr bwMode="auto">
          <a:xfrm>
            <a:off x="6739095" y="2526228"/>
            <a:ext cx="3524175" cy="1088503"/>
          </a:xfrm>
          <a:prstGeom prst="rect">
            <a:avLst/>
          </a:prstGeom>
          <a:noFill/>
          <a:ln>
            <a:noFill/>
          </a:ln>
        </p:spPr>
        <p:txBody>
          <a:bodyPr wrap="square" bIns="0" anchor="ct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marL="457200" indent="-457200" defTabSz="269875">
              <a:buFont typeface="Arial" panose="020B0604020202020204" pitchFamily="34" charset="0"/>
              <a:buAutoNum type="arabicPeriod"/>
            </a:pPr>
            <a:r>
              <a:rPr lang="ru-RU" altLang="uk-UA" sz="2200" dirty="0">
                <a:solidFill>
                  <a:srgbClr val="002949"/>
                </a:solidFill>
              </a:rPr>
              <a:t>Принцип </a:t>
            </a:r>
            <a:r>
              <a:rPr lang="ru-RU" altLang="uk-UA" sz="2200" dirty="0" err="1">
                <a:solidFill>
                  <a:srgbClr val="002949"/>
                </a:solidFill>
              </a:rPr>
              <a:t>рівності</a:t>
            </a:r>
            <a:r>
              <a:rPr lang="ru-RU" altLang="uk-UA" sz="2200" dirty="0">
                <a:solidFill>
                  <a:srgbClr val="002949"/>
                </a:solidFill>
              </a:rPr>
              <a:t> (ст. 24 </a:t>
            </a:r>
            <a:r>
              <a:rPr lang="ru-RU" altLang="uk-UA" sz="2200" dirty="0" err="1">
                <a:solidFill>
                  <a:srgbClr val="002949"/>
                </a:solidFill>
              </a:rPr>
              <a:t>Конституції</a:t>
            </a:r>
            <a:r>
              <a:rPr lang="ru-RU" altLang="uk-UA" sz="2200" dirty="0">
                <a:solidFill>
                  <a:srgbClr val="002949"/>
                </a:solidFill>
              </a:rPr>
              <a:t> </a:t>
            </a:r>
            <a:r>
              <a:rPr lang="ru-RU" altLang="uk-UA" sz="2200" dirty="0" err="1">
                <a:solidFill>
                  <a:srgbClr val="002949"/>
                </a:solidFill>
              </a:rPr>
              <a:t>України</a:t>
            </a:r>
            <a:r>
              <a:rPr lang="ru-RU" altLang="uk-UA" sz="2200" dirty="0">
                <a:solidFill>
                  <a:srgbClr val="002949"/>
                </a:solidFill>
              </a:rPr>
              <a:t>)</a:t>
            </a:r>
          </a:p>
          <a:p>
            <a:pPr defTabSz="269875">
              <a:buFont typeface="Arial" panose="020B0604020202020204" pitchFamily="34" charset="0"/>
              <a:buNone/>
            </a:pPr>
            <a:r>
              <a:rPr lang="ru-RU" altLang="uk-UA" sz="2200" dirty="0">
                <a:solidFill>
                  <a:srgbClr val="002949"/>
                </a:solidFill>
              </a:rPr>
              <a:t>2.	   </a:t>
            </a:r>
            <a:r>
              <a:rPr lang="ru-RU" altLang="uk-UA" sz="2200" dirty="0" err="1">
                <a:solidFill>
                  <a:srgbClr val="002949"/>
                </a:solidFill>
              </a:rPr>
              <a:t>Діджиталізація</a:t>
            </a:r>
            <a:r>
              <a:rPr lang="ru-RU" altLang="uk-UA" sz="2200" dirty="0">
                <a:solidFill>
                  <a:srgbClr val="002949"/>
                </a:solidFill>
              </a:rPr>
              <a:t> суду</a:t>
            </a:r>
          </a:p>
        </p:txBody>
      </p:sp>
      <p:sp>
        <p:nvSpPr>
          <p:cNvPr id="10"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11"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8</a:t>
            </a:r>
            <a:endParaRPr lang="en-US" sz="1400" dirty="0">
              <a:solidFill>
                <a:srgbClr val="002949"/>
              </a:solidFill>
            </a:endParaRPr>
          </a:p>
        </p:txBody>
      </p:sp>
      <p:cxnSp>
        <p:nvCxnSpPr>
          <p:cNvPr id="12" name="Прямая соединительная линия 11"/>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13"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D113210A-5974-F3D3-C243-882D924E21CA}"/>
              </a:ext>
            </a:extLst>
          </p:cNvPr>
          <p:cNvSpPr txBox="1">
            <a:spLocks/>
          </p:cNvSpPr>
          <p:nvPr/>
        </p:nvSpPr>
        <p:spPr>
          <a:xfrm>
            <a:off x="9419751" y="61480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sz="1400" dirty="0">
              <a:solidFill>
                <a:srgbClr val="002949"/>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FE3A500-376C-BF4A-D9E3-5869C30047C5}"/>
              </a:ext>
            </a:extLst>
          </p:cNvPr>
          <p:cNvSpPr>
            <a:spLocks noGrp="1"/>
          </p:cNvSpPr>
          <p:nvPr>
            <p:ph idx="1"/>
          </p:nvPr>
        </p:nvSpPr>
        <p:spPr>
          <a:xfrm>
            <a:off x="468123" y="511048"/>
            <a:ext cx="11227054" cy="4861719"/>
          </a:xfrm>
        </p:spPr>
        <p:txBody>
          <a:bodyPr/>
          <a:lstStyle/>
          <a:p>
            <a:pPr marL="0" indent="0" algn="just">
              <a:buNone/>
            </a:pPr>
            <a:r>
              <a:rPr lang="ru-RU" sz="1600" dirty="0">
                <a:solidFill>
                  <a:srgbClr val="002949"/>
                </a:solidFill>
              </a:rPr>
              <a:t>6. Берназюк Ян. </a:t>
            </a:r>
            <a:r>
              <a:rPr lang="ru-RU" sz="1600" dirty="0" err="1">
                <a:solidFill>
                  <a:srgbClr val="002949"/>
                </a:solidFill>
              </a:rPr>
              <a:t>Інформація</a:t>
            </a:r>
            <a:r>
              <a:rPr lang="ru-RU" sz="1600" dirty="0">
                <a:solidFill>
                  <a:srgbClr val="002949"/>
                </a:solidFill>
              </a:rPr>
              <a:t> з </a:t>
            </a:r>
            <a:r>
              <a:rPr lang="ru-RU" sz="1600" dirty="0" err="1">
                <a:solidFill>
                  <a:srgbClr val="002949"/>
                </a:solidFill>
              </a:rPr>
              <a:t>обмеженим</a:t>
            </a:r>
            <a:r>
              <a:rPr lang="ru-RU" sz="1600" dirty="0">
                <a:solidFill>
                  <a:srgbClr val="002949"/>
                </a:solidFill>
              </a:rPr>
              <a:t> доступом та </a:t>
            </a:r>
            <a:r>
              <a:rPr lang="ru-RU" sz="1600" dirty="0" err="1">
                <a:solidFill>
                  <a:srgbClr val="002949"/>
                </a:solidFill>
              </a:rPr>
              <a:t>дотримання</a:t>
            </a:r>
            <a:r>
              <a:rPr lang="ru-RU" sz="1600" dirty="0">
                <a:solidFill>
                  <a:srgbClr val="002949"/>
                </a:solidFill>
              </a:rPr>
              <a:t> принципу </a:t>
            </a:r>
            <a:r>
              <a:rPr lang="ru-RU" sz="1600" dirty="0" err="1">
                <a:solidFill>
                  <a:srgbClr val="002949"/>
                </a:solidFill>
              </a:rPr>
              <a:t>змагальності</a:t>
            </a:r>
            <a:r>
              <a:rPr lang="ru-RU" sz="1600" dirty="0">
                <a:solidFill>
                  <a:srgbClr val="002949"/>
                </a:solidFill>
              </a:rPr>
              <a:t> у судовому </a:t>
            </a:r>
            <a:r>
              <a:rPr lang="ru-RU" sz="1600" dirty="0" err="1">
                <a:solidFill>
                  <a:srgbClr val="002949"/>
                </a:solidFill>
              </a:rPr>
              <a:t>процесі</a:t>
            </a:r>
            <a:r>
              <a:rPr lang="ru-RU" sz="1600" dirty="0">
                <a:solidFill>
                  <a:srgbClr val="002949"/>
                </a:solidFill>
              </a:rPr>
              <a:t> / </a:t>
            </a:r>
            <a:r>
              <a:rPr lang="ru-RU" sz="1600" dirty="0" err="1">
                <a:solidFill>
                  <a:srgbClr val="002949"/>
                </a:solidFill>
              </a:rPr>
              <a:t>Вороновські</a:t>
            </a:r>
            <a:r>
              <a:rPr lang="ru-RU" sz="1600" dirty="0">
                <a:solidFill>
                  <a:srgbClr val="002949"/>
                </a:solidFill>
              </a:rPr>
              <a:t> </a:t>
            </a:r>
            <a:r>
              <a:rPr lang="ru-RU" sz="1600" dirty="0" err="1">
                <a:solidFill>
                  <a:srgbClr val="002949"/>
                </a:solidFill>
              </a:rPr>
              <a:t>читання</a:t>
            </a:r>
            <a:r>
              <a:rPr lang="ru-RU" sz="1600" dirty="0">
                <a:solidFill>
                  <a:srgbClr val="002949"/>
                </a:solidFill>
              </a:rPr>
              <a:t> (</a:t>
            </a:r>
            <a:r>
              <a:rPr lang="ru-RU" sz="1600" dirty="0" err="1">
                <a:solidFill>
                  <a:srgbClr val="002949"/>
                </a:solidFill>
              </a:rPr>
              <a:t>Судовий</a:t>
            </a:r>
            <a:r>
              <a:rPr lang="ru-RU" sz="1600" dirty="0">
                <a:solidFill>
                  <a:srgbClr val="002949"/>
                </a:solidFill>
              </a:rPr>
              <a:t> прецедент – </a:t>
            </a:r>
            <a:r>
              <a:rPr lang="ru-RU" sz="1600" dirty="0" err="1">
                <a:solidFill>
                  <a:srgbClr val="002949"/>
                </a:solidFill>
              </a:rPr>
              <a:t>джерело</a:t>
            </a:r>
            <a:r>
              <a:rPr lang="ru-RU" sz="1600" dirty="0">
                <a:solidFill>
                  <a:srgbClr val="002949"/>
                </a:solidFill>
              </a:rPr>
              <a:t> права </a:t>
            </a:r>
            <a:r>
              <a:rPr lang="ru-RU" sz="1600" dirty="0" err="1">
                <a:solidFill>
                  <a:srgbClr val="002949"/>
                </a:solidFill>
              </a:rPr>
              <a:t>або</a:t>
            </a:r>
            <a:r>
              <a:rPr lang="ru-RU" sz="1600" dirty="0">
                <a:solidFill>
                  <a:srgbClr val="002949"/>
                </a:solidFill>
              </a:rPr>
              <a:t> приклад </a:t>
            </a:r>
            <a:r>
              <a:rPr lang="ru-RU" sz="1600" dirty="0" err="1">
                <a:solidFill>
                  <a:srgbClr val="002949"/>
                </a:solidFill>
              </a:rPr>
              <a:t>правозастосування</a:t>
            </a:r>
            <a:r>
              <a:rPr lang="ru-RU" sz="1600" dirty="0">
                <a:solidFill>
                  <a:srgbClr val="002949"/>
                </a:solidFill>
              </a:rPr>
              <a:t>): </a:t>
            </a:r>
            <a:r>
              <a:rPr lang="ru-RU" sz="1600" dirty="0" err="1">
                <a:solidFill>
                  <a:srgbClr val="002949"/>
                </a:solidFill>
              </a:rPr>
              <a:t>збірник</a:t>
            </a:r>
            <a:r>
              <a:rPr lang="ru-RU" sz="1600" dirty="0">
                <a:solidFill>
                  <a:srgbClr val="002949"/>
                </a:solidFill>
              </a:rPr>
              <a:t> статей, </a:t>
            </a:r>
            <a:r>
              <a:rPr lang="ru-RU" sz="1600" dirty="0" err="1">
                <a:solidFill>
                  <a:srgbClr val="002949"/>
                </a:solidFill>
              </a:rPr>
              <a:t>доповідей</a:t>
            </a:r>
            <a:r>
              <a:rPr lang="ru-RU" sz="1600" dirty="0">
                <a:solidFill>
                  <a:srgbClr val="002949"/>
                </a:solidFill>
              </a:rPr>
              <a:t> та тез </a:t>
            </a:r>
            <a:r>
              <a:rPr lang="ru-RU" sz="1600" dirty="0" err="1">
                <a:solidFill>
                  <a:srgbClr val="002949"/>
                </a:solidFill>
              </a:rPr>
              <a:t>учасників</a:t>
            </a:r>
            <a:r>
              <a:rPr lang="ru-RU" sz="1600" dirty="0">
                <a:solidFill>
                  <a:srgbClr val="002949"/>
                </a:solidFill>
              </a:rPr>
              <a:t> </a:t>
            </a:r>
            <a:r>
              <a:rPr lang="ru-RU" sz="1600" dirty="0" err="1">
                <a:solidFill>
                  <a:srgbClr val="002949"/>
                </a:solidFill>
              </a:rPr>
              <a:t>міжнар</a:t>
            </a:r>
            <a:r>
              <a:rPr lang="ru-RU" sz="1600" dirty="0">
                <a:solidFill>
                  <a:srgbClr val="002949"/>
                </a:solidFill>
              </a:rPr>
              <a:t>. наук.-</a:t>
            </a:r>
            <a:r>
              <a:rPr lang="ru-RU" sz="1600" dirty="0" err="1">
                <a:solidFill>
                  <a:srgbClr val="002949"/>
                </a:solidFill>
              </a:rPr>
              <a:t>практ</a:t>
            </a:r>
            <a:r>
              <a:rPr lang="ru-RU" sz="1600" dirty="0">
                <a:solidFill>
                  <a:srgbClr val="002949"/>
                </a:solidFill>
              </a:rPr>
              <a:t>.  </a:t>
            </a:r>
            <a:r>
              <a:rPr lang="ru-RU" sz="1600" dirty="0" err="1">
                <a:solidFill>
                  <a:srgbClr val="002949"/>
                </a:solidFill>
              </a:rPr>
              <a:t>конф</a:t>
            </a:r>
            <a:r>
              <a:rPr lang="ru-RU" sz="1600" dirty="0">
                <a:solidFill>
                  <a:srgbClr val="002949"/>
                </a:solidFill>
              </a:rPr>
              <a:t>,  м. </a:t>
            </a:r>
            <a:r>
              <a:rPr lang="ru-RU" sz="1600" dirty="0" err="1">
                <a:solidFill>
                  <a:srgbClr val="002949"/>
                </a:solidFill>
              </a:rPr>
              <a:t>Ірпінь</a:t>
            </a:r>
            <a:r>
              <a:rPr lang="ru-RU" sz="1600" dirty="0">
                <a:solidFill>
                  <a:srgbClr val="002949"/>
                </a:solidFill>
              </a:rPr>
              <a:t>, 4-5 </a:t>
            </a:r>
            <a:r>
              <a:rPr lang="ru-RU" sz="1600" dirty="0" err="1">
                <a:solidFill>
                  <a:srgbClr val="002949"/>
                </a:solidFill>
              </a:rPr>
              <a:t>жовтня</a:t>
            </a:r>
            <a:r>
              <a:rPr lang="ru-RU" sz="1600" dirty="0">
                <a:solidFill>
                  <a:srgbClr val="002949"/>
                </a:solidFill>
              </a:rPr>
              <a:t> 2019 р. / </a:t>
            </a:r>
            <a:r>
              <a:rPr lang="ru-RU" sz="1600" dirty="0" err="1">
                <a:solidFill>
                  <a:srgbClr val="002949"/>
                </a:solidFill>
              </a:rPr>
              <a:t>Редкол</a:t>
            </a:r>
            <a:r>
              <a:rPr lang="ru-RU" sz="1600" dirty="0">
                <a:solidFill>
                  <a:srgbClr val="002949"/>
                </a:solidFill>
              </a:rPr>
              <a:t>.: М. Кучерявенко, О. </a:t>
            </a:r>
            <a:r>
              <a:rPr lang="ru-RU" sz="1600" dirty="0" err="1">
                <a:solidFill>
                  <a:srgbClr val="002949"/>
                </a:solidFill>
              </a:rPr>
              <a:t>Головашевич</a:t>
            </a:r>
            <a:r>
              <a:rPr lang="ru-RU" sz="1600" dirty="0">
                <a:solidFill>
                  <a:srgbClr val="002949"/>
                </a:solidFill>
              </a:rPr>
              <a:t>. – </a:t>
            </a:r>
            <a:r>
              <a:rPr lang="ru-RU" sz="1600" dirty="0" err="1">
                <a:solidFill>
                  <a:srgbClr val="002949"/>
                </a:solidFill>
              </a:rPr>
              <a:t>Харків</a:t>
            </a:r>
            <a:r>
              <a:rPr lang="ru-RU" sz="1600" dirty="0">
                <a:solidFill>
                  <a:srgbClr val="002949"/>
                </a:solidFill>
              </a:rPr>
              <a:t>: </a:t>
            </a:r>
            <a:r>
              <a:rPr lang="ru-RU" sz="1600" dirty="0" err="1">
                <a:solidFill>
                  <a:srgbClr val="002949"/>
                </a:solidFill>
              </a:rPr>
              <a:t>Асоціація</a:t>
            </a:r>
            <a:r>
              <a:rPr lang="ru-RU" sz="1600" dirty="0">
                <a:solidFill>
                  <a:srgbClr val="002949"/>
                </a:solidFill>
              </a:rPr>
              <a:t> </a:t>
            </a:r>
            <a:r>
              <a:rPr lang="ru-RU" sz="1600" dirty="0" err="1">
                <a:solidFill>
                  <a:srgbClr val="002949"/>
                </a:solidFill>
              </a:rPr>
              <a:t>фінансового</a:t>
            </a:r>
            <a:r>
              <a:rPr lang="ru-RU" sz="1600" dirty="0">
                <a:solidFill>
                  <a:srgbClr val="002949"/>
                </a:solidFill>
              </a:rPr>
              <a:t> права </a:t>
            </a:r>
            <a:r>
              <a:rPr lang="ru-RU" sz="1600" dirty="0" err="1">
                <a:solidFill>
                  <a:srgbClr val="002949"/>
                </a:solidFill>
              </a:rPr>
              <a:t>України</a:t>
            </a:r>
            <a:r>
              <a:rPr lang="ru-RU" sz="1600" dirty="0">
                <a:solidFill>
                  <a:srgbClr val="002949"/>
                </a:solidFill>
              </a:rPr>
              <a:t>, 2019. – 446 с. – С. 9-16 . </a:t>
            </a:r>
          </a:p>
          <a:p>
            <a:pPr marL="0" indent="0" algn="just">
              <a:buNone/>
            </a:pPr>
            <a:r>
              <a:rPr lang="ru-RU" sz="1600" dirty="0">
                <a:solidFill>
                  <a:srgbClr val="002949"/>
                </a:solidFill>
                <a:hlinkClick r:id="rId2"/>
              </a:rPr>
              <a:t>http://afl.org.ua/2020/06/10/voronovski-chitannya-2019-zbirnik-tez/</a:t>
            </a:r>
            <a:endParaRPr lang="ru-RU" sz="1600" dirty="0">
              <a:solidFill>
                <a:srgbClr val="002949"/>
              </a:solidFill>
            </a:endParaRPr>
          </a:p>
          <a:p>
            <a:pPr marL="0" indent="0" algn="just">
              <a:buNone/>
            </a:pPr>
            <a:endParaRPr lang="ru-RU" sz="1600" dirty="0">
              <a:solidFill>
                <a:srgbClr val="002949"/>
              </a:solidFill>
            </a:endParaRPr>
          </a:p>
          <a:p>
            <a:pPr marL="0" indent="0" algn="just">
              <a:buNone/>
            </a:pPr>
            <a:r>
              <a:rPr lang="ru-RU" sz="1600" dirty="0">
                <a:solidFill>
                  <a:srgbClr val="002949"/>
                </a:solidFill>
              </a:rPr>
              <a:t>7. Берназюк Ян. </a:t>
            </a:r>
            <a:r>
              <a:rPr lang="ru-RU" sz="1600" dirty="0" err="1">
                <a:solidFill>
                  <a:srgbClr val="002949"/>
                </a:solidFill>
              </a:rPr>
              <a:t>Презентація</a:t>
            </a:r>
            <a:r>
              <a:rPr lang="ru-RU" sz="1600" dirty="0">
                <a:solidFill>
                  <a:srgbClr val="002949"/>
                </a:solidFill>
              </a:rPr>
              <a:t> (</a:t>
            </a:r>
            <a:r>
              <a:rPr lang="ru-RU" sz="1600" dirty="0" err="1">
                <a:solidFill>
                  <a:srgbClr val="002949"/>
                </a:solidFill>
              </a:rPr>
              <a:t>доповідь</a:t>
            </a:r>
            <a:r>
              <a:rPr lang="ru-RU" sz="1600" dirty="0">
                <a:solidFill>
                  <a:srgbClr val="002949"/>
                </a:solidFill>
              </a:rPr>
              <a:t>) на тему «</a:t>
            </a:r>
            <a:r>
              <a:rPr lang="ru-RU" sz="1600" dirty="0" err="1">
                <a:solidFill>
                  <a:srgbClr val="002949"/>
                </a:solidFill>
              </a:rPr>
              <a:t>Інформація</a:t>
            </a:r>
            <a:r>
              <a:rPr lang="ru-RU" sz="1600" dirty="0">
                <a:solidFill>
                  <a:srgbClr val="002949"/>
                </a:solidFill>
              </a:rPr>
              <a:t> з </a:t>
            </a:r>
            <a:r>
              <a:rPr lang="ru-RU" sz="1600" dirty="0" err="1">
                <a:solidFill>
                  <a:srgbClr val="002949"/>
                </a:solidFill>
              </a:rPr>
              <a:t>обмеженим</a:t>
            </a:r>
            <a:r>
              <a:rPr lang="ru-RU" sz="1600" dirty="0">
                <a:solidFill>
                  <a:srgbClr val="002949"/>
                </a:solidFill>
              </a:rPr>
              <a:t> доступом та </a:t>
            </a:r>
            <a:r>
              <a:rPr lang="ru-RU" sz="1600" dirty="0" err="1">
                <a:solidFill>
                  <a:srgbClr val="002949"/>
                </a:solidFill>
              </a:rPr>
              <a:t>дотримання</a:t>
            </a:r>
            <a:r>
              <a:rPr lang="ru-RU" sz="1600" dirty="0">
                <a:solidFill>
                  <a:srgbClr val="002949"/>
                </a:solidFill>
              </a:rPr>
              <a:t> принципу </a:t>
            </a:r>
            <a:r>
              <a:rPr lang="ru-RU" sz="1600" dirty="0" err="1">
                <a:solidFill>
                  <a:srgbClr val="002949"/>
                </a:solidFill>
              </a:rPr>
              <a:t>змагальності</a:t>
            </a:r>
            <a:r>
              <a:rPr lang="ru-RU" sz="1600" dirty="0">
                <a:solidFill>
                  <a:srgbClr val="002949"/>
                </a:solidFill>
              </a:rPr>
              <a:t> у судовому </a:t>
            </a:r>
            <a:r>
              <a:rPr lang="ru-RU" sz="1600" dirty="0" err="1">
                <a:solidFill>
                  <a:srgbClr val="002949"/>
                </a:solidFill>
              </a:rPr>
              <a:t>процесі</a:t>
            </a:r>
            <a:r>
              <a:rPr lang="ru-RU" sz="1600" dirty="0">
                <a:solidFill>
                  <a:srgbClr val="002949"/>
                </a:solidFill>
              </a:rPr>
              <a:t>»: </a:t>
            </a:r>
            <a:r>
              <a:rPr lang="ru-RU" sz="1600" dirty="0" err="1">
                <a:solidFill>
                  <a:srgbClr val="002949"/>
                </a:solidFill>
              </a:rPr>
              <a:t>Національна</a:t>
            </a:r>
            <a:r>
              <a:rPr lang="ru-RU" sz="1600" dirty="0">
                <a:solidFill>
                  <a:srgbClr val="002949"/>
                </a:solidFill>
              </a:rPr>
              <a:t> школа </a:t>
            </a:r>
            <a:r>
              <a:rPr lang="ru-RU" sz="1600" dirty="0" err="1">
                <a:solidFill>
                  <a:srgbClr val="002949"/>
                </a:solidFill>
              </a:rPr>
              <a:t>суддів</a:t>
            </a:r>
            <a:r>
              <a:rPr lang="ru-RU" sz="1600" dirty="0">
                <a:solidFill>
                  <a:srgbClr val="002949"/>
                </a:solidFill>
              </a:rPr>
              <a:t> </a:t>
            </a:r>
            <a:r>
              <a:rPr lang="ru-RU" sz="1600" dirty="0" err="1">
                <a:solidFill>
                  <a:srgbClr val="002949"/>
                </a:solidFill>
              </a:rPr>
              <a:t>України</a:t>
            </a:r>
            <a:r>
              <a:rPr lang="ru-RU" sz="1600" dirty="0">
                <a:solidFill>
                  <a:srgbClr val="002949"/>
                </a:solidFill>
              </a:rPr>
              <a:t>, </a:t>
            </a:r>
            <a:r>
              <a:rPr lang="ru-RU" sz="1600" dirty="0" err="1">
                <a:solidFill>
                  <a:srgbClr val="002949"/>
                </a:solidFill>
              </a:rPr>
              <a:t>Тренінг</a:t>
            </a:r>
            <a:r>
              <a:rPr lang="ru-RU" sz="1600" dirty="0">
                <a:solidFill>
                  <a:srgbClr val="002949"/>
                </a:solidFill>
              </a:rPr>
              <a:t>: “Право на </a:t>
            </a:r>
            <a:r>
              <a:rPr lang="ru-RU" sz="1600" dirty="0" err="1">
                <a:solidFill>
                  <a:srgbClr val="002949"/>
                </a:solidFill>
              </a:rPr>
              <a:t>інформацію</a:t>
            </a:r>
            <a:r>
              <a:rPr lang="ru-RU" sz="1600" dirty="0">
                <a:solidFill>
                  <a:srgbClr val="002949"/>
                </a:solidFill>
              </a:rPr>
              <a:t> та </a:t>
            </a:r>
            <a:r>
              <a:rPr lang="ru-RU" sz="1600" dirty="0" err="1">
                <a:solidFill>
                  <a:srgbClr val="002949"/>
                </a:solidFill>
              </a:rPr>
              <a:t>інформація</a:t>
            </a:r>
            <a:r>
              <a:rPr lang="ru-RU" sz="1600" dirty="0">
                <a:solidFill>
                  <a:srgbClr val="002949"/>
                </a:solidFill>
              </a:rPr>
              <a:t> з </a:t>
            </a:r>
            <a:r>
              <a:rPr lang="ru-RU" sz="1600" dirty="0" err="1">
                <a:solidFill>
                  <a:srgbClr val="002949"/>
                </a:solidFill>
              </a:rPr>
              <a:t>обмеженим</a:t>
            </a:r>
            <a:r>
              <a:rPr lang="ru-RU" sz="1600" dirty="0">
                <a:solidFill>
                  <a:srgbClr val="002949"/>
                </a:solidFill>
              </a:rPr>
              <a:t> доступом (</a:t>
            </a:r>
            <a:r>
              <a:rPr lang="ru-RU" sz="1600" dirty="0" err="1">
                <a:solidFill>
                  <a:srgbClr val="002949"/>
                </a:solidFill>
              </a:rPr>
              <a:t>судова</a:t>
            </a:r>
            <a:r>
              <a:rPr lang="ru-RU" sz="1600" dirty="0">
                <a:solidFill>
                  <a:srgbClr val="002949"/>
                </a:solidFill>
              </a:rPr>
              <a:t> практика)” (25 листопада 2021 року) </a:t>
            </a:r>
          </a:p>
          <a:p>
            <a:pPr marL="0" indent="0" algn="just">
              <a:buNone/>
            </a:pPr>
            <a:r>
              <a:rPr lang="ru-RU" sz="1600" dirty="0">
                <a:solidFill>
                  <a:srgbClr val="002949"/>
                </a:solidFill>
                <a:hlinkClick r:id="rId3"/>
              </a:rPr>
              <a:t>http://nsj.gov.ua/ua/training/programi-pidgotovki-kiiv/25-listopada-2021-r-programa-treningu-na-temu-pravo-na-informatsiuta-informatsiya-z-obmejenim-dostupom1/</a:t>
            </a:r>
            <a:endParaRPr lang="ru-RU" sz="1600" dirty="0">
              <a:solidFill>
                <a:srgbClr val="002949"/>
              </a:solidFill>
            </a:endParaRPr>
          </a:p>
          <a:p>
            <a:pPr marL="0" indent="0" algn="just">
              <a:buNone/>
            </a:pPr>
            <a:endParaRPr lang="ru-RU" sz="1600" dirty="0">
              <a:solidFill>
                <a:srgbClr val="002949"/>
              </a:solidFill>
            </a:endParaRPr>
          </a:p>
          <a:p>
            <a:pPr marL="0" indent="0" algn="just">
              <a:buNone/>
            </a:pPr>
            <a:r>
              <a:rPr lang="ru-RU" sz="1600" dirty="0">
                <a:solidFill>
                  <a:srgbClr val="002949"/>
                </a:solidFill>
              </a:rPr>
              <a:t>8. Берназюк Ян. </a:t>
            </a:r>
            <a:r>
              <a:rPr lang="ru-RU" sz="1600" dirty="0" err="1">
                <a:solidFill>
                  <a:srgbClr val="002949"/>
                </a:solidFill>
              </a:rPr>
              <a:t>Презентація</a:t>
            </a:r>
            <a:r>
              <a:rPr lang="ru-RU" sz="1600" dirty="0">
                <a:solidFill>
                  <a:srgbClr val="002949"/>
                </a:solidFill>
              </a:rPr>
              <a:t> (</a:t>
            </a:r>
            <a:r>
              <a:rPr lang="ru-RU" sz="1600" dirty="0" err="1">
                <a:solidFill>
                  <a:srgbClr val="002949"/>
                </a:solidFill>
              </a:rPr>
              <a:t>доповідь</a:t>
            </a:r>
            <a:r>
              <a:rPr lang="ru-RU" sz="1600" dirty="0">
                <a:solidFill>
                  <a:srgbClr val="002949"/>
                </a:solidFill>
              </a:rPr>
              <a:t>) на тему «</a:t>
            </a:r>
            <a:r>
              <a:rPr lang="ru-RU" sz="1600" dirty="0" err="1">
                <a:solidFill>
                  <a:srgbClr val="002949"/>
                </a:solidFill>
              </a:rPr>
              <a:t>Ефективний</a:t>
            </a:r>
            <a:r>
              <a:rPr lang="ru-RU" sz="1600" dirty="0">
                <a:solidFill>
                  <a:srgbClr val="002949"/>
                </a:solidFill>
              </a:rPr>
              <a:t> </a:t>
            </a:r>
            <a:r>
              <a:rPr lang="ru-RU" sz="1600" dirty="0" err="1">
                <a:solidFill>
                  <a:srgbClr val="002949"/>
                </a:solidFill>
              </a:rPr>
              <a:t>захист</a:t>
            </a:r>
            <a:r>
              <a:rPr lang="ru-RU" sz="1600" dirty="0">
                <a:solidFill>
                  <a:srgbClr val="002949"/>
                </a:solidFill>
              </a:rPr>
              <a:t> прав особи в </a:t>
            </a:r>
            <a:r>
              <a:rPr lang="ru-RU" sz="1600" dirty="0" err="1">
                <a:solidFill>
                  <a:srgbClr val="002949"/>
                </a:solidFill>
              </a:rPr>
              <a:t>адміністративному</a:t>
            </a:r>
            <a:r>
              <a:rPr lang="ru-RU" sz="1600" dirty="0">
                <a:solidFill>
                  <a:srgbClr val="002949"/>
                </a:solidFill>
              </a:rPr>
              <a:t> </a:t>
            </a:r>
            <a:r>
              <a:rPr lang="ru-RU" sz="1600" dirty="0" err="1">
                <a:solidFill>
                  <a:srgbClr val="002949"/>
                </a:solidFill>
              </a:rPr>
              <a:t>судочинстві</a:t>
            </a:r>
            <a:r>
              <a:rPr lang="ru-RU" sz="1600" dirty="0">
                <a:solidFill>
                  <a:srgbClr val="002949"/>
                </a:solidFill>
              </a:rPr>
              <a:t> як основа </a:t>
            </a:r>
            <a:r>
              <a:rPr lang="ru-RU" sz="1600" dirty="0" err="1">
                <a:solidFill>
                  <a:srgbClr val="002949"/>
                </a:solidFill>
              </a:rPr>
              <a:t>довіри</a:t>
            </a:r>
            <a:r>
              <a:rPr lang="ru-RU" sz="1600" dirty="0">
                <a:solidFill>
                  <a:srgbClr val="002949"/>
                </a:solidFill>
              </a:rPr>
              <a:t> до </a:t>
            </a:r>
            <a:r>
              <a:rPr lang="ru-RU" sz="1600" dirty="0" err="1">
                <a:solidFill>
                  <a:srgbClr val="002949"/>
                </a:solidFill>
              </a:rPr>
              <a:t>правосуддя</a:t>
            </a:r>
            <a:r>
              <a:rPr lang="ru-RU" sz="1600" dirty="0">
                <a:solidFill>
                  <a:srgbClr val="002949"/>
                </a:solidFill>
              </a:rPr>
              <a:t>: </a:t>
            </a:r>
            <a:r>
              <a:rPr lang="ru-RU" sz="1600" dirty="0" err="1">
                <a:solidFill>
                  <a:srgbClr val="002949"/>
                </a:solidFill>
              </a:rPr>
              <a:t>критерії</a:t>
            </a:r>
            <a:r>
              <a:rPr lang="ru-RU" sz="1600" dirty="0">
                <a:solidFill>
                  <a:srgbClr val="002949"/>
                </a:solidFill>
              </a:rPr>
              <a:t>, </a:t>
            </a:r>
            <a:r>
              <a:rPr lang="ru-RU" sz="1600" dirty="0" err="1">
                <a:solidFill>
                  <a:srgbClr val="002949"/>
                </a:solidFill>
              </a:rPr>
              <a:t>межі</a:t>
            </a:r>
            <a:r>
              <a:rPr lang="ru-RU" sz="1600" dirty="0">
                <a:solidFill>
                  <a:srgbClr val="002949"/>
                </a:solidFill>
              </a:rPr>
              <a:t> та </a:t>
            </a:r>
            <a:r>
              <a:rPr lang="ru-RU" sz="1600" dirty="0" err="1">
                <a:solidFill>
                  <a:srgbClr val="002949"/>
                </a:solidFill>
              </a:rPr>
              <a:t>особливості</a:t>
            </a:r>
            <a:r>
              <a:rPr lang="ru-RU" sz="1600" dirty="0">
                <a:solidFill>
                  <a:srgbClr val="002949"/>
                </a:solidFill>
              </a:rPr>
              <a:t> </a:t>
            </a:r>
            <a:r>
              <a:rPr lang="ru-RU" sz="1600" dirty="0" err="1">
                <a:solidFill>
                  <a:srgbClr val="002949"/>
                </a:solidFill>
              </a:rPr>
              <a:t>досягнення</a:t>
            </a:r>
            <a:r>
              <a:rPr lang="ru-RU" sz="1600" dirty="0">
                <a:solidFill>
                  <a:srgbClr val="002949"/>
                </a:solidFill>
              </a:rPr>
              <a:t>»: </a:t>
            </a:r>
            <a:r>
              <a:rPr lang="ru-RU" sz="1600" dirty="0" err="1">
                <a:solidFill>
                  <a:srgbClr val="002949"/>
                </a:solidFill>
              </a:rPr>
              <a:t>Національна</a:t>
            </a:r>
            <a:r>
              <a:rPr lang="ru-RU" sz="1600" dirty="0">
                <a:solidFill>
                  <a:srgbClr val="002949"/>
                </a:solidFill>
              </a:rPr>
              <a:t> школа </a:t>
            </a:r>
            <a:r>
              <a:rPr lang="ru-RU" sz="1600" dirty="0" err="1">
                <a:solidFill>
                  <a:srgbClr val="002949"/>
                </a:solidFill>
              </a:rPr>
              <a:t>суддів</a:t>
            </a:r>
            <a:r>
              <a:rPr lang="ru-RU" sz="1600" dirty="0">
                <a:solidFill>
                  <a:srgbClr val="002949"/>
                </a:solidFill>
              </a:rPr>
              <a:t> України, </a:t>
            </a:r>
            <a:r>
              <a:rPr lang="ru-RU" sz="1600" dirty="0" err="1">
                <a:solidFill>
                  <a:srgbClr val="002949"/>
                </a:solidFill>
              </a:rPr>
              <a:t>Програма</a:t>
            </a:r>
            <a:r>
              <a:rPr lang="ru-RU" sz="1600" dirty="0">
                <a:solidFill>
                  <a:srgbClr val="002949"/>
                </a:solidFill>
              </a:rPr>
              <a:t> </a:t>
            </a:r>
            <a:r>
              <a:rPr lang="ru-RU" sz="1600" dirty="0" err="1">
                <a:solidFill>
                  <a:srgbClr val="002949"/>
                </a:solidFill>
              </a:rPr>
              <a:t>підготовки</a:t>
            </a:r>
            <a:r>
              <a:rPr lang="ru-RU" sz="1600" dirty="0">
                <a:solidFill>
                  <a:srgbClr val="002949"/>
                </a:solidFill>
              </a:rPr>
              <a:t> для </a:t>
            </a:r>
            <a:r>
              <a:rPr lang="ru-RU" sz="1600" dirty="0" err="1">
                <a:solidFill>
                  <a:srgbClr val="002949"/>
                </a:solidFill>
              </a:rPr>
              <a:t>підтримання</a:t>
            </a:r>
            <a:r>
              <a:rPr lang="ru-RU" sz="1600" dirty="0">
                <a:solidFill>
                  <a:srgbClr val="002949"/>
                </a:solidFill>
              </a:rPr>
              <a:t> </a:t>
            </a:r>
            <a:r>
              <a:rPr lang="ru-RU" sz="1600" dirty="0" err="1">
                <a:solidFill>
                  <a:srgbClr val="002949"/>
                </a:solidFill>
              </a:rPr>
              <a:t>кваліфікації</a:t>
            </a:r>
            <a:r>
              <a:rPr lang="ru-RU" sz="1600" dirty="0">
                <a:solidFill>
                  <a:srgbClr val="002949"/>
                </a:solidFill>
              </a:rPr>
              <a:t> </a:t>
            </a:r>
            <a:r>
              <a:rPr lang="ru-RU" sz="1600" dirty="0" err="1">
                <a:solidFill>
                  <a:srgbClr val="002949"/>
                </a:solidFill>
              </a:rPr>
              <a:t>суддів</a:t>
            </a:r>
            <a:r>
              <a:rPr lang="ru-RU" sz="1600" dirty="0">
                <a:solidFill>
                  <a:srgbClr val="002949"/>
                </a:solidFill>
              </a:rPr>
              <a:t> </a:t>
            </a:r>
            <a:r>
              <a:rPr lang="ru-RU" sz="1600" dirty="0" err="1">
                <a:solidFill>
                  <a:srgbClr val="002949"/>
                </a:solidFill>
              </a:rPr>
              <a:t>окружних</a:t>
            </a:r>
            <a:r>
              <a:rPr lang="ru-RU" sz="1600" dirty="0">
                <a:solidFill>
                  <a:srgbClr val="002949"/>
                </a:solidFill>
              </a:rPr>
              <a:t> </a:t>
            </a:r>
            <a:r>
              <a:rPr lang="ru-RU" sz="1600" dirty="0" err="1">
                <a:solidFill>
                  <a:srgbClr val="002949"/>
                </a:solidFill>
              </a:rPr>
              <a:t>адміністративних</a:t>
            </a:r>
            <a:r>
              <a:rPr lang="ru-RU" sz="1600" dirty="0">
                <a:solidFill>
                  <a:srgbClr val="002949"/>
                </a:solidFill>
              </a:rPr>
              <a:t> </a:t>
            </a:r>
            <a:r>
              <a:rPr lang="ru-RU" sz="1600" dirty="0" err="1">
                <a:solidFill>
                  <a:srgbClr val="002949"/>
                </a:solidFill>
              </a:rPr>
              <a:t>судів</a:t>
            </a:r>
            <a:r>
              <a:rPr lang="ru-RU" sz="1600" dirty="0">
                <a:solidFill>
                  <a:srgbClr val="002949"/>
                </a:solidFill>
              </a:rPr>
              <a:t> (12 </a:t>
            </a:r>
            <a:r>
              <a:rPr lang="ru-RU" sz="1600" dirty="0" err="1">
                <a:solidFill>
                  <a:srgbClr val="002949"/>
                </a:solidFill>
              </a:rPr>
              <a:t>квітня</a:t>
            </a:r>
            <a:r>
              <a:rPr lang="ru-RU" sz="1600" dirty="0">
                <a:solidFill>
                  <a:srgbClr val="002949"/>
                </a:solidFill>
              </a:rPr>
              <a:t> </a:t>
            </a:r>
            <a:r>
              <a:rPr lang="ru-RU" sz="1600">
                <a:solidFill>
                  <a:srgbClr val="002949"/>
                </a:solidFill>
              </a:rPr>
              <a:t>2023 року)</a:t>
            </a:r>
          </a:p>
          <a:p>
            <a:pPr marL="0" indent="0" algn="just">
              <a:buNone/>
            </a:pPr>
            <a:r>
              <a:rPr lang="ru-RU" sz="1600">
                <a:solidFill>
                  <a:srgbClr val="002949"/>
                </a:solidFill>
                <a:hlinkClick r:id="rId4"/>
              </a:rPr>
              <a:t>https</a:t>
            </a:r>
            <a:r>
              <a:rPr lang="ru-RU" sz="1600" dirty="0">
                <a:solidFill>
                  <a:srgbClr val="002949"/>
                </a:solidFill>
                <a:hlinkClick r:id="rId4"/>
              </a:rPr>
              <a:t>://supreme.court.gov.ua/userfiles/media/new_folder_for_uploads/supreme/2023_prezent/presentation_bernaziuk_effectivenii_zahist.pdf</a:t>
            </a:r>
            <a:r>
              <a:rPr lang="ru-RU" sz="1600" dirty="0">
                <a:solidFill>
                  <a:srgbClr val="002949"/>
                </a:solidFill>
              </a:rPr>
              <a:t> </a:t>
            </a:r>
          </a:p>
          <a:p>
            <a:pPr marL="0" indent="0" algn="just">
              <a:buNone/>
            </a:pPr>
            <a:r>
              <a:rPr lang="ru-RU" sz="1600" dirty="0">
                <a:solidFill>
                  <a:srgbClr val="002949"/>
                </a:solidFill>
              </a:rPr>
              <a:t> </a:t>
            </a:r>
          </a:p>
          <a:p>
            <a:pPr marL="0" indent="0" algn="just">
              <a:buNone/>
            </a:pPr>
            <a:endParaRPr lang="ru-RU" sz="1600" dirty="0">
              <a:solidFill>
                <a:srgbClr val="002949"/>
              </a:solidFill>
            </a:endParaRPr>
          </a:p>
          <a:p>
            <a:pPr marL="0" indent="0" algn="just">
              <a:buNone/>
            </a:pPr>
            <a:endParaRPr lang="ru-RU" sz="1600" dirty="0">
              <a:solidFill>
                <a:srgbClr val="002949"/>
              </a:solidFill>
            </a:endParaRPr>
          </a:p>
          <a:p>
            <a:pPr marL="0" indent="0" algn="just">
              <a:buNone/>
            </a:pPr>
            <a:endParaRPr lang="ru-RU" sz="1600" dirty="0">
              <a:solidFill>
                <a:srgbClr val="002949"/>
              </a:solidFill>
            </a:endParaRPr>
          </a:p>
          <a:p>
            <a:pPr marL="0" indent="0" algn="just">
              <a:buNone/>
            </a:pPr>
            <a:endParaRPr lang="ru-RU" sz="1600" dirty="0">
              <a:solidFill>
                <a:srgbClr val="002949"/>
              </a:solidFill>
            </a:endParaRPr>
          </a:p>
          <a:p>
            <a:pPr algn="just"/>
            <a:endParaRPr lang="ru-RU" sz="1600" dirty="0">
              <a:solidFill>
                <a:srgbClr val="002949"/>
              </a:solidFill>
            </a:endParaRPr>
          </a:p>
          <a:p>
            <a:pPr algn="just"/>
            <a:endParaRPr lang="uk-UA" sz="1600" dirty="0">
              <a:solidFill>
                <a:srgbClr val="002949"/>
              </a:solidFill>
            </a:endParaRPr>
          </a:p>
        </p:txBody>
      </p:sp>
      <p:sp>
        <p:nvSpPr>
          <p:cNvPr id="4"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80</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40366154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pic>
        <p:nvPicPr>
          <p:cNvPr id="5" name="Графіка 13">
            <a:extLst>
              <a:ext uri="{FF2B5EF4-FFF2-40B4-BE49-F238E27FC236}">
                <a16:creationId xmlns:a16="http://schemas.microsoft.com/office/drawing/2014/main" id="{807C6EA5-01E7-4961-906B-E8F780987E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375" y="584200"/>
            <a:ext cx="1232064" cy="1510617"/>
          </a:xfrm>
          <a:prstGeom prst="rect">
            <a:avLst/>
          </a:prstGeom>
        </p:spPr>
      </p:pic>
      <p:sp>
        <p:nvSpPr>
          <p:cNvPr id="6" name="TextBox 5">
            <a:extLst>
              <a:ext uri="{FF2B5EF4-FFF2-40B4-BE49-F238E27FC236}">
                <a16:creationId xmlns:a16="http://schemas.microsoft.com/office/drawing/2014/main" id="{234FC462-91EA-4801-A062-F8D36BEF3FCA}"/>
              </a:ext>
            </a:extLst>
          </p:cNvPr>
          <p:cNvSpPr txBox="1">
            <a:spLocks noChangeArrowheads="1"/>
          </p:cNvSpPr>
          <p:nvPr/>
        </p:nvSpPr>
        <p:spPr bwMode="auto">
          <a:xfrm>
            <a:off x="482525" y="5569506"/>
            <a:ext cx="49332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uk-UA" altLang="ru-RU" sz="44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Дякую за увагу</a:t>
            </a:r>
            <a:r>
              <a:rPr lang="en-US" altLang="ru-RU" sz="44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a:t>
            </a:r>
            <a:endParaRPr lang="uk-UA" altLang="ru-RU" sz="44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7" name="Пряма сполучна лінія 2">
            <a:extLst>
              <a:ext uri="{FF2B5EF4-FFF2-40B4-BE49-F238E27FC236}">
                <a16:creationId xmlns:a16="http://schemas.microsoft.com/office/drawing/2014/main" id="{89431B16-B8A7-4491-BBE3-19389F18F114}"/>
              </a:ext>
            </a:extLst>
          </p:cNvPr>
          <p:cNvCxnSpPr>
            <a:cxnSpLocks/>
          </p:cNvCxnSpPr>
          <p:nvPr/>
        </p:nvCxnSpPr>
        <p:spPr>
          <a:xfrm>
            <a:off x="587375" y="5477773"/>
            <a:ext cx="90716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Місце для номера слайда 1">
            <a:extLst>
              <a:ext uri="{FF2B5EF4-FFF2-40B4-BE49-F238E27FC236}">
                <a16:creationId xmlns:a16="http://schemas.microsoft.com/office/drawing/2014/main" id="{5AE18610-062B-FEA4-3C53-2BB8686D94BF}"/>
              </a:ext>
            </a:extLst>
          </p:cNvPr>
          <p:cNvSpPr>
            <a:spLocks noGrp="1"/>
          </p:cNvSpPr>
          <p:nvPr>
            <p:ph type="sldNum" sz="quarter" idx="12"/>
          </p:nvPr>
        </p:nvSpPr>
        <p:spPr/>
        <p:txBody>
          <a:bodyPr/>
          <a:lstStyle/>
          <a:p>
            <a:pPr>
              <a:defRPr/>
            </a:pPr>
            <a:fld id="{AF12A4B8-FBE2-42FD-8F7C-E331D756A450}" type="slidenum">
              <a:rPr lang="uk-UA" altLang="uk-UA" smtClean="0">
                <a:solidFill>
                  <a:srgbClr val="002949"/>
                </a:solidFill>
              </a:rPr>
              <a:pPr>
                <a:defRPr/>
              </a:pPr>
              <a:t>81</a:t>
            </a:fld>
            <a:endParaRPr lang="uk-UA" altLang="uk-UA" dirty="0">
              <a:solidFill>
                <a:srgbClr val="00294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428359C0-0E1B-4C05-BDA8-BF5FBC64187D}"/>
              </a:ext>
            </a:extLst>
          </p:cNvPr>
          <p:cNvPicPr>
            <a:picLocks noGrp="1" noChangeAspect="1"/>
          </p:cNvPicPr>
          <p:nvPr>
            <p:ph idx="1"/>
          </p:nvPr>
        </p:nvPicPr>
        <p:blipFill>
          <a:blip r:embed="rId2"/>
          <a:stretch>
            <a:fillRect/>
          </a:stretch>
        </p:blipFill>
        <p:spPr>
          <a:xfrm>
            <a:off x="596793" y="584200"/>
            <a:ext cx="6883000" cy="5354342"/>
          </a:xfrm>
          <a:prstGeom prst="rect">
            <a:avLst/>
          </a:prstGeom>
        </p:spPr>
      </p:pic>
      <p:sp>
        <p:nvSpPr>
          <p:cNvPr id="3"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5" name="Slide Number Placeholder 3"/>
          <p:cNvSpPr>
            <a:spLocks noGrp="1"/>
          </p:cNvSpPr>
          <p:nvPr>
            <p:ph type="sldNum" sz="quarter" idx="12"/>
          </p:nvPr>
        </p:nvSpPr>
        <p:spPr>
          <a:xfrm>
            <a:off x="9267351" y="5995665"/>
            <a:ext cx="2404944" cy="402652"/>
          </a:xfrm>
        </p:spPr>
        <p:txBody>
          <a:bodyPr/>
          <a:lstStyle/>
          <a:p>
            <a:r>
              <a:rPr lang="uk-UA" sz="1400" dirty="0">
                <a:solidFill>
                  <a:srgbClr val="002949"/>
                </a:solidFill>
              </a:rPr>
              <a:t>9</a:t>
            </a:r>
            <a:endParaRPr lang="en-US" sz="1400" dirty="0">
              <a:solidFill>
                <a:srgbClr val="002949"/>
              </a:solidFill>
            </a:endParaRPr>
          </a:p>
        </p:txBody>
      </p:sp>
      <p:cxnSp>
        <p:nvCxnSpPr>
          <p:cNvPr id="6" name="Прямая соединительная линия 5"/>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1864034" y="5969020"/>
            <a:ext cx="5871790"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ru-RU" altLang="uk-UA" dirty="0" err="1">
                <a:solidFill>
                  <a:srgbClr val="002949"/>
                </a:solidFill>
              </a:rPr>
              <a:t>Електронний</a:t>
            </a:r>
            <a:r>
              <a:rPr lang="ru-RU" altLang="uk-UA" dirty="0">
                <a:solidFill>
                  <a:srgbClr val="002949"/>
                </a:solidFill>
              </a:rPr>
              <a:t> суд та </a:t>
            </a:r>
            <a:r>
              <a:rPr lang="ru-RU" altLang="uk-UA" dirty="0" err="1">
                <a:solidFill>
                  <a:srgbClr val="002949"/>
                </a:solidFill>
              </a:rPr>
              <a:t>деякі</a:t>
            </a:r>
            <a:r>
              <a:rPr lang="ru-RU" altLang="uk-UA" dirty="0">
                <a:solidFill>
                  <a:srgbClr val="002949"/>
                </a:solidFill>
              </a:rPr>
              <a:t> (не)</a:t>
            </a:r>
            <a:r>
              <a:rPr lang="ru-RU" altLang="uk-UA" dirty="0" err="1">
                <a:solidFill>
                  <a:srgbClr val="002949"/>
                </a:solidFill>
              </a:rPr>
              <a:t>відʼємні</a:t>
            </a:r>
            <a:r>
              <a:rPr lang="ru-RU" altLang="uk-UA" dirty="0">
                <a:solidFill>
                  <a:srgbClr val="002949"/>
                </a:solidFill>
              </a:rPr>
              <a:t> </a:t>
            </a:r>
            <a:r>
              <a:rPr lang="ru-RU" altLang="uk-UA" dirty="0" err="1">
                <a:solidFill>
                  <a:srgbClr val="002949"/>
                </a:solidFill>
              </a:rPr>
              <a:t>атрибути</a:t>
            </a:r>
            <a:r>
              <a:rPr lang="ru-RU" altLang="uk-UA" dirty="0">
                <a:solidFill>
                  <a:srgbClr val="002949"/>
                </a:solidFill>
              </a:rPr>
              <a:t> </a:t>
            </a:r>
            <a:r>
              <a:rPr lang="ru-RU" altLang="uk-UA" dirty="0" err="1">
                <a:solidFill>
                  <a:srgbClr val="002949"/>
                </a:solidFill>
              </a:rPr>
              <a:t>судочинства</a:t>
            </a:r>
            <a:r>
              <a:rPr lang="ru-RU" altLang="uk-UA" dirty="0">
                <a:solidFill>
                  <a:srgbClr val="002949"/>
                </a:solidFill>
              </a:rPr>
              <a:t>: </a:t>
            </a:r>
            <a:r>
              <a:rPr lang="ru-RU" altLang="uk-UA" dirty="0" err="1">
                <a:solidFill>
                  <a:srgbClr val="002949"/>
                </a:solidFill>
              </a:rPr>
              <a:t>мантія</a:t>
            </a:r>
            <a:r>
              <a:rPr lang="ru-RU" altLang="uk-UA" dirty="0">
                <a:solidFill>
                  <a:srgbClr val="002949"/>
                </a:solidFill>
              </a:rPr>
              <a:t>, </a:t>
            </a:r>
            <a:r>
              <a:rPr lang="ru-RU" altLang="uk-UA" dirty="0" err="1">
                <a:solidFill>
                  <a:srgbClr val="002949"/>
                </a:solidFill>
              </a:rPr>
              <a:t>нарадча</a:t>
            </a:r>
            <a:r>
              <a:rPr lang="ru-RU" altLang="uk-UA" dirty="0">
                <a:solidFill>
                  <a:srgbClr val="002949"/>
                </a:solidFill>
              </a:rPr>
              <a:t> </a:t>
            </a:r>
            <a:r>
              <a:rPr lang="ru-RU" altLang="uk-UA" dirty="0" err="1">
                <a:solidFill>
                  <a:srgbClr val="002949"/>
                </a:solidFill>
              </a:rPr>
              <a:t>кімната</a:t>
            </a:r>
            <a:r>
              <a:rPr lang="ru-RU" altLang="uk-UA" dirty="0">
                <a:solidFill>
                  <a:srgbClr val="002949"/>
                </a:solidFill>
              </a:rPr>
              <a:t> </a:t>
            </a:r>
            <a:r>
              <a:rPr lang="ru-RU" altLang="uk-UA" dirty="0" err="1">
                <a:solidFill>
                  <a:srgbClr val="002949"/>
                </a:solidFill>
              </a:rPr>
              <a:t>тощо</a:t>
            </a:r>
            <a:endParaRPr lang="uk-UA" altLang="uk-UA" dirty="0">
              <a:solidFill>
                <a:srgbClr val="002949"/>
              </a:solidFill>
              <a:ea typeface="Roboto Condensed Light" panose="02000000000000000000" pitchFamily="2" charset="0"/>
              <a:cs typeface="Roboto Condensed Light" panose="02000000000000000000" pitchFamily="2" charset="0"/>
            </a:endParaRPr>
          </a:p>
        </p:txBody>
      </p:sp>
    </p:spTree>
    <p:extLst>
      <p:ext uri="{BB962C8B-B14F-4D97-AF65-F5344CB8AC3E}">
        <p14:creationId xmlns:p14="http://schemas.microsoft.com/office/powerpoint/2010/main" val="399158039"/>
      </p:ext>
    </p:extLst>
  </p:cSld>
  <p:clrMapOvr>
    <a:masterClrMapping/>
  </p:clrMapOvr>
</p:sld>
</file>

<file path=ppt/theme/theme1.xml><?xml version="1.0" encoding="utf-8"?>
<a:theme xmlns:a="http://schemas.openxmlformats.org/drawingml/2006/main" name="Верховний Суд">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Верховний Суд" id="{85927FFF-16E0-4779-9E9F-FDB9FC60E28B}" vid="{1C97956D-EB6D-4D66-A40D-6F9E3D9A6E3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Верховний Суд</Template>
  <TotalTime>2961</TotalTime>
  <Words>11657</Words>
  <Application>Microsoft Office PowerPoint</Application>
  <PresentationFormat>Широкий екран</PresentationFormat>
  <Paragraphs>649</Paragraphs>
  <Slides>81</Slides>
  <Notes>1</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81</vt:i4>
      </vt:variant>
    </vt:vector>
  </HeadingPairs>
  <TitlesOfParts>
    <vt:vector size="87" baseType="lpstr">
      <vt:lpstr>Arial</vt:lpstr>
      <vt:lpstr>Calibri</vt:lpstr>
      <vt:lpstr>Calibri Light</vt:lpstr>
      <vt:lpstr>Roboto Condensed Light</vt:lpstr>
      <vt:lpstr>Times New Roman</vt:lpstr>
      <vt:lpstr>Верховний Суд</vt:lpstr>
      <vt:lpstr>Презентація PowerPoint</vt:lpstr>
      <vt:lpstr> Шлях до верховенства права в Україні: Всеволод Князєв підбив підсумки 5 років діяльності Верховного Суду (24 січня 2023 року) https://court.gov.ua/press/news/1373446/  </vt:lpstr>
      <vt:lpstr>Про диджиталізацію правосуддя та судову практику у справах щодо криптовалют Голова ВС розповів на симпозіумі в США (29 квітня 2023 року)  https://supreme.court.gov.ua/supreme/pres-centr/news/1415961  </vt:lpstr>
      <vt:lpstr> Висновок №o 14 (2011) Консультативної ради європейських суддів «Судочинство та інформаційні технології», прийнятий на 12-ому пленарному засіданні (Страсбург, 7 – 9 листопада 2011 року) https://supreme.court.gov.ua/userfiles/R_14_2011_2011_11_9.pdf </vt:lpstr>
      <vt:lpstr> Стартап запропонував $1 млн за використання ШI у Верховному суді США (10 січня 2023 року) https://forklog.com/news/ai/startap-predlozhil-1-mln-za-ispolzovanie-ii-v-verhovnom-sude-ssha   </vt:lpstr>
      <vt:lpstr>Суддя використав ChatGPT для прийняття судового рішення (3 лютого 2023 року) https://www.vice.com/en/article/k7bdmv/judge-used-chatgpt-to-make-court-decision  </vt:lpstr>
      <vt:lpstr>Колумбійський суд переходить до метавсесвіту, щоб провести слухання (25 лютого 2023 року) https://www.reuters.com/world/americas/colombia-court-moves-metaverse-host-hearing-2023-02-24/</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НАРАДЧА КІМНАТА (the Jury-Room, Judge's deliberation room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Роман Палюх</dc:creator>
  <cp:lastModifiedBy>BernazyukYO</cp:lastModifiedBy>
  <cp:revision>351</cp:revision>
  <cp:lastPrinted>2023-03-23T08:03:30Z</cp:lastPrinted>
  <dcterms:created xsi:type="dcterms:W3CDTF">2018-11-30T10:25:38Z</dcterms:created>
  <dcterms:modified xsi:type="dcterms:W3CDTF">2023-05-22T11:39:22Z</dcterms:modified>
</cp:coreProperties>
</file>