
<file path=[Content_Types].xml><?xml version="1.0" encoding="utf-8"?>
<Types xmlns="http://schemas.openxmlformats.org/package/2006/content-types">
  <Default Extension="png" ContentType="image/png"/>
  <Default Extension="svg" ContentType="image/svg+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26"/>
  </p:notesMasterIdLst>
  <p:handoutMasterIdLst>
    <p:handoutMasterId r:id="rId27"/>
  </p:handoutMasterIdLst>
  <p:sldIdLst>
    <p:sldId id="256" r:id="rId2"/>
    <p:sldId id="997" r:id="rId3"/>
    <p:sldId id="996" r:id="rId4"/>
    <p:sldId id="1000" r:id="rId5"/>
    <p:sldId id="1002" r:id="rId6"/>
    <p:sldId id="1003" r:id="rId7"/>
    <p:sldId id="1004" r:id="rId8"/>
    <p:sldId id="998" r:id="rId9"/>
    <p:sldId id="1006" r:id="rId10"/>
    <p:sldId id="1008" r:id="rId11"/>
    <p:sldId id="954" r:id="rId12"/>
    <p:sldId id="897" r:id="rId13"/>
    <p:sldId id="986" r:id="rId14"/>
    <p:sldId id="991" r:id="rId15"/>
    <p:sldId id="988" r:id="rId16"/>
    <p:sldId id="989" r:id="rId17"/>
    <p:sldId id="990" r:id="rId18"/>
    <p:sldId id="993" r:id="rId19"/>
    <p:sldId id="994" r:id="rId20"/>
    <p:sldId id="958" r:id="rId21"/>
    <p:sldId id="970" r:id="rId22"/>
    <p:sldId id="962" r:id="rId23"/>
    <p:sldId id="893" r:id="rId24"/>
    <p:sldId id="279" r:id="rId25"/>
  </p:sldIdLst>
  <p:sldSz cx="12192000" cy="6858000"/>
  <p:notesSz cx="9928225" cy="6797675"/>
  <p:defaultTextStyle>
    <a:defPPr>
      <a:defRPr lang="uk-UA"/>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521415D9-36F7-43E2-AB2F-B90AF26B5E84}">
      <p14:sectionLst xmlns:p14="http://schemas.microsoft.com/office/powerpoint/2010/main">
        <p14:section name="Розділ за замовчуванням" id="{A582119A-734D-428B-9DF0-AEC51D4D306F}">
          <p14:sldIdLst>
            <p14:sldId id="256"/>
            <p14:sldId id="997"/>
            <p14:sldId id="996"/>
            <p14:sldId id="1000"/>
            <p14:sldId id="1002"/>
            <p14:sldId id="1003"/>
            <p14:sldId id="1004"/>
            <p14:sldId id="998"/>
            <p14:sldId id="1006"/>
            <p14:sldId id="1008"/>
            <p14:sldId id="954"/>
            <p14:sldId id="897"/>
            <p14:sldId id="986"/>
            <p14:sldId id="991"/>
            <p14:sldId id="988"/>
            <p14:sldId id="989"/>
            <p14:sldId id="990"/>
            <p14:sldId id="993"/>
            <p14:sldId id="994"/>
            <p14:sldId id="958"/>
            <p14:sldId id="970"/>
            <p14:sldId id="962"/>
            <p14:sldId id="893"/>
            <p14:sldId id="279"/>
          </p14:sldIdLst>
        </p14:section>
      </p14:sectionLst>
    </p:ext>
    <p:ext uri="{EFAFB233-063F-42B5-8137-9DF3F51BA10A}">
      <p15:sldGuideLst xmlns:p15="http://schemas.microsoft.com/office/powerpoint/2012/main">
        <p15:guide id="1" orient="horz" pos="1026">
          <p15:clr>
            <a:srgbClr val="A4A3A4"/>
          </p15:clr>
        </p15:guide>
        <p15:guide id="2" orient="horz" pos="368" userDrawn="1">
          <p15:clr>
            <a:srgbClr val="A4A3A4"/>
          </p15:clr>
        </p15:guide>
        <p15:guide id="3" pos="370" userDrawn="1">
          <p15:clr>
            <a:srgbClr val="A4A3A4"/>
          </p15:clr>
        </p15:guide>
        <p15:guide id="4" pos="7310" userDrawn="1">
          <p15:clr>
            <a:srgbClr val="A4A3A4"/>
          </p15:clr>
        </p15:guide>
        <p15:guide id="5" orient="horz" pos="2160">
          <p15:clr>
            <a:srgbClr val="A4A3A4"/>
          </p15:clr>
        </p15:guide>
        <p15:guide id="6" orient="horz" pos="3952" userDrawn="1">
          <p15:clr>
            <a:srgbClr val="A4A3A4"/>
          </p15:clr>
        </p15:guide>
        <p15:guide id="7" orient="horz" pos="38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Ян Берназюк" initials="ЯБ" lastIdx="1" clrIdx="0">
    <p:extLst>
      <p:ext uri="{19B8F6BF-5375-455C-9EA6-DF929625EA0E}">
        <p15:presenceInfo xmlns:p15="http://schemas.microsoft.com/office/powerpoint/2012/main" userId="581687679c8901c1"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E9E"/>
    <a:srgbClr val="002949"/>
    <a:srgbClr val="38B6AB"/>
    <a:srgbClr val="F0E8E3"/>
    <a:srgbClr val="3742D1"/>
    <a:srgbClr val="4E9EC4"/>
    <a:srgbClr val="0086CD"/>
    <a:srgbClr val="FFD8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77" autoAdjust="0"/>
    <p:restoredTop sz="94683"/>
  </p:normalViewPr>
  <p:slideViewPr>
    <p:cSldViewPr snapToGrid="0">
      <p:cViewPr varScale="1">
        <p:scale>
          <a:sx n="56" d="100"/>
          <a:sy n="56" d="100"/>
        </p:scale>
        <p:origin x="96" y="1218"/>
      </p:cViewPr>
      <p:guideLst>
        <p:guide orient="horz" pos="1026"/>
        <p:guide orient="horz" pos="368"/>
        <p:guide pos="370"/>
        <p:guide pos="7310"/>
        <p:guide orient="horz" pos="2160"/>
        <p:guide orient="horz" pos="3952"/>
        <p:guide orient="horz" pos="38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Ян Берназюк" userId="581687679c8901c1" providerId="LiveId" clId="{2260EC51-C180-4113-9725-14F4E9C46F5C}"/>
    <pc:docChg chg="undo custSel addSld delSld modSld sldOrd modSection">
      <pc:chgData name="Ян Берназюк" userId="581687679c8901c1" providerId="LiveId" clId="{2260EC51-C180-4113-9725-14F4E9C46F5C}" dt="2025-11-28T10:19:01.918" v="531" actId="20577"/>
      <pc:docMkLst>
        <pc:docMk/>
      </pc:docMkLst>
      <pc:sldChg chg="del">
        <pc:chgData name="Ян Берназюк" userId="581687679c8901c1" providerId="LiveId" clId="{2260EC51-C180-4113-9725-14F4E9C46F5C}" dt="2025-11-28T08:31:14.092" v="1" actId="2696"/>
        <pc:sldMkLst>
          <pc:docMk/>
          <pc:sldMk cId="2725266022" sldId="902"/>
        </pc:sldMkLst>
      </pc:sldChg>
      <pc:sldChg chg="del">
        <pc:chgData name="Ян Берназюк" userId="581687679c8901c1" providerId="LiveId" clId="{2260EC51-C180-4113-9725-14F4E9C46F5C}" dt="2025-11-28T08:32:01.671" v="7" actId="2696"/>
        <pc:sldMkLst>
          <pc:docMk/>
          <pc:sldMk cId="2291308850" sldId="960"/>
        </pc:sldMkLst>
      </pc:sldChg>
      <pc:sldChg chg="del">
        <pc:chgData name="Ян Берназюк" userId="581687679c8901c1" providerId="LiveId" clId="{2260EC51-C180-4113-9725-14F4E9C46F5C}" dt="2025-11-28T08:31:37.900" v="5" actId="2696"/>
        <pc:sldMkLst>
          <pc:docMk/>
          <pc:sldMk cId="4282884024" sldId="964"/>
        </pc:sldMkLst>
      </pc:sldChg>
      <pc:sldChg chg="del">
        <pc:chgData name="Ян Берназюк" userId="581687679c8901c1" providerId="LiveId" clId="{2260EC51-C180-4113-9725-14F4E9C46F5C}" dt="2025-11-28T08:31:48.779" v="6" actId="2696"/>
        <pc:sldMkLst>
          <pc:docMk/>
          <pc:sldMk cId="2226475247" sldId="965"/>
        </pc:sldMkLst>
      </pc:sldChg>
      <pc:sldChg chg="modSp mod">
        <pc:chgData name="Ян Берназюк" userId="581687679c8901c1" providerId="LiveId" clId="{2260EC51-C180-4113-9725-14F4E9C46F5C}" dt="2025-11-28T09:31:45.013" v="398" actId="123"/>
        <pc:sldMkLst>
          <pc:docMk/>
          <pc:sldMk cId="3698339080" sldId="970"/>
        </pc:sldMkLst>
        <pc:spChg chg="mod">
          <ac:chgData name="Ян Берназюк" userId="581687679c8901c1" providerId="LiveId" clId="{2260EC51-C180-4113-9725-14F4E9C46F5C}" dt="2025-11-28T09:31:45.013" v="398" actId="123"/>
          <ac:spMkLst>
            <pc:docMk/>
            <pc:sldMk cId="3698339080" sldId="970"/>
            <ac:spMk id="3" creationId="{D4F2DC3E-5ADF-4808-A3C6-34A83DDC7E34}"/>
          </ac:spMkLst>
        </pc:spChg>
      </pc:sldChg>
      <pc:sldChg chg="del">
        <pc:chgData name="Ян Берназюк" userId="581687679c8901c1" providerId="LiveId" clId="{2260EC51-C180-4113-9725-14F4E9C46F5C}" dt="2025-11-28T08:31:19.527" v="2" actId="2696"/>
        <pc:sldMkLst>
          <pc:docMk/>
          <pc:sldMk cId="999867141" sldId="971"/>
        </pc:sldMkLst>
      </pc:sldChg>
      <pc:sldChg chg="del">
        <pc:chgData name="Ян Берназюк" userId="581687679c8901c1" providerId="LiveId" clId="{2260EC51-C180-4113-9725-14F4E9C46F5C}" dt="2025-11-28T08:31:28.519" v="3" actId="2696"/>
        <pc:sldMkLst>
          <pc:docMk/>
          <pc:sldMk cId="2228956119" sldId="972"/>
        </pc:sldMkLst>
      </pc:sldChg>
      <pc:sldChg chg="del">
        <pc:chgData name="Ян Берназюк" userId="581687679c8901c1" providerId="LiveId" clId="{2260EC51-C180-4113-9725-14F4E9C46F5C}" dt="2025-11-28T08:31:33.864" v="4" actId="2696"/>
        <pc:sldMkLst>
          <pc:docMk/>
          <pc:sldMk cId="4222788978" sldId="973"/>
        </pc:sldMkLst>
      </pc:sldChg>
      <pc:sldChg chg="modSp mod">
        <pc:chgData name="Ян Берназюк" userId="581687679c8901c1" providerId="LiveId" clId="{2260EC51-C180-4113-9725-14F4E9C46F5C}" dt="2025-11-28T10:18:22.084" v="529" actId="6549"/>
        <pc:sldMkLst>
          <pc:docMk/>
          <pc:sldMk cId="3106906573" sldId="990"/>
        </pc:sldMkLst>
        <pc:spChg chg="mod">
          <ac:chgData name="Ян Берназюк" userId="581687679c8901c1" providerId="LiveId" clId="{2260EC51-C180-4113-9725-14F4E9C46F5C}" dt="2025-11-28T10:18:22.084" v="529" actId="6549"/>
          <ac:spMkLst>
            <pc:docMk/>
            <pc:sldMk cId="3106906573" sldId="990"/>
            <ac:spMk id="3" creationId="{D4F2DC3E-5ADF-4808-A3C6-34A83DDC7E34}"/>
          </ac:spMkLst>
        </pc:spChg>
      </pc:sldChg>
      <pc:sldChg chg="modSp mod ord">
        <pc:chgData name="Ян Берназюк" userId="581687679c8901c1" providerId="LiveId" clId="{2260EC51-C180-4113-9725-14F4E9C46F5C}" dt="2025-11-28T10:13:12.854" v="481" actId="6549"/>
        <pc:sldMkLst>
          <pc:docMk/>
          <pc:sldMk cId="3390348680" sldId="996"/>
        </pc:sldMkLst>
        <pc:spChg chg="mod">
          <ac:chgData name="Ян Берназюк" userId="581687679c8901c1" providerId="LiveId" clId="{2260EC51-C180-4113-9725-14F4E9C46F5C}" dt="2025-11-28T10:13:12.854" v="481" actId="6549"/>
          <ac:spMkLst>
            <pc:docMk/>
            <pc:sldMk cId="3390348680" sldId="996"/>
            <ac:spMk id="8" creationId="{B2189E4C-2AA1-F723-5FBB-478D01D2618B}"/>
          </ac:spMkLst>
        </pc:spChg>
      </pc:sldChg>
      <pc:sldChg chg="addSp delSp modSp mod">
        <pc:chgData name="Ян Берназюк" userId="581687679c8901c1" providerId="LiveId" clId="{2260EC51-C180-4113-9725-14F4E9C46F5C}" dt="2025-11-28T10:12:57.784" v="479" actId="20577"/>
        <pc:sldMkLst>
          <pc:docMk/>
          <pc:sldMk cId="235235137" sldId="997"/>
        </pc:sldMkLst>
        <pc:spChg chg="mod">
          <ac:chgData name="Ян Берназюк" userId="581687679c8901c1" providerId="LiveId" clId="{2260EC51-C180-4113-9725-14F4E9C46F5C}" dt="2025-11-28T10:09:05.713" v="476" actId="255"/>
          <ac:spMkLst>
            <pc:docMk/>
            <pc:sldMk cId="235235137" sldId="997"/>
            <ac:spMk id="2" creationId="{9934BD08-F0D9-4EB5-AA18-576E2A94D4CD}"/>
          </ac:spMkLst>
        </pc:spChg>
        <pc:spChg chg="add del mod">
          <ac:chgData name="Ян Берназюк" userId="581687679c8901c1" providerId="LiveId" clId="{2260EC51-C180-4113-9725-14F4E9C46F5C}" dt="2025-11-28T10:09:53.585" v="477" actId="20578"/>
          <ac:spMkLst>
            <pc:docMk/>
            <pc:sldMk cId="235235137" sldId="997"/>
            <ac:spMk id="3" creationId="{D4F2DC3E-5ADF-4808-A3C6-34A83DDC7E34}"/>
          </ac:spMkLst>
        </pc:spChg>
        <pc:spChg chg="add mod">
          <ac:chgData name="Ян Берназюк" userId="581687679c8901c1" providerId="LiveId" clId="{2260EC51-C180-4113-9725-14F4E9C46F5C}" dt="2025-11-28T10:07:27.691" v="414"/>
          <ac:spMkLst>
            <pc:docMk/>
            <pc:sldMk cId="235235137" sldId="997"/>
            <ac:spMk id="7" creationId="{9A048478-002E-C8F4-B07B-68461C513051}"/>
          </ac:spMkLst>
        </pc:spChg>
        <pc:spChg chg="mod">
          <ac:chgData name="Ян Берназюк" userId="581687679c8901c1" providerId="LiveId" clId="{2260EC51-C180-4113-9725-14F4E9C46F5C}" dt="2025-11-28T10:12:57.784" v="479" actId="20577"/>
          <ac:spMkLst>
            <pc:docMk/>
            <pc:sldMk cId="235235137" sldId="997"/>
            <ac:spMk id="8" creationId="{B2189E4C-2AA1-F723-5FBB-478D01D2618B}"/>
          </ac:spMkLst>
        </pc:spChg>
      </pc:sldChg>
      <pc:sldChg chg="modSp mod">
        <pc:chgData name="Ян Берназюк" userId="581687679c8901c1" providerId="LiveId" clId="{2260EC51-C180-4113-9725-14F4E9C46F5C}" dt="2025-11-28T10:13:52.157" v="491" actId="6549"/>
        <pc:sldMkLst>
          <pc:docMk/>
          <pc:sldMk cId="3948031058" sldId="998"/>
        </pc:sldMkLst>
        <pc:spChg chg="mod">
          <ac:chgData name="Ян Берназюк" userId="581687679c8901c1" providerId="LiveId" clId="{2260EC51-C180-4113-9725-14F4E9C46F5C}" dt="2025-11-28T09:52:42.258" v="404" actId="14100"/>
          <ac:spMkLst>
            <pc:docMk/>
            <pc:sldMk cId="3948031058" sldId="998"/>
            <ac:spMk id="2" creationId="{9934BD08-F0D9-4EB5-AA18-576E2A94D4CD}"/>
          </ac:spMkLst>
        </pc:spChg>
        <pc:spChg chg="mod">
          <ac:chgData name="Ян Берназюк" userId="581687679c8901c1" providerId="LiveId" clId="{2260EC51-C180-4113-9725-14F4E9C46F5C}" dt="2025-11-28T09:52:57.461" v="405" actId="255"/>
          <ac:spMkLst>
            <pc:docMk/>
            <pc:sldMk cId="3948031058" sldId="998"/>
            <ac:spMk id="3" creationId="{D4F2DC3E-5ADF-4808-A3C6-34A83DDC7E34}"/>
          </ac:spMkLst>
        </pc:spChg>
        <pc:spChg chg="mod">
          <ac:chgData name="Ян Берназюк" userId="581687679c8901c1" providerId="LiveId" clId="{2260EC51-C180-4113-9725-14F4E9C46F5C}" dt="2025-11-28T10:13:52.157" v="491" actId="6549"/>
          <ac:spMkLst>
            <pc:docMk/>
            <pc:sldMk cId="3948031058" sldId="998"/>
            <ac:spMk id="8" creationId="{B2189E4C-2AA1-F723-5FBB-478D01D2618B}"/>
          </ac:spMkLst>
        </pc:spChg>
      </pc:sldChg>
      <pc:sldChg chg="new del">
        <pc:chgData name="Ян Берназюк" userId="581687679c8901c1" providerId="LiveId" clId="{2260EC51-C180-4113-9725-14F4E9C46F5C}" dt="2025-11-28T08:41:08.238" v="25" actId="2696"/>
        <pc:sldMkLst>
          <pc:docMk/>
          <pc:sldMk cId="2074814157" sldId="999"/>
        </pc:sldMkLst>
      </pc:sldChg>
      <pc:sldChg chg="modSp add mod">
        <pc:chgData name="Ян Берназюк" userId="581687679c8901c1" providerId="LiveId" clId="{2260EC51-C180-4113-9725-14F4E9C46F5C}" dt="2025-11-28T10:19:01.918" v="531" actId="20577"/>
        <pc:sldMkLst>
          <pc:docMk/>
          <pc:sldMk cId="3067960084" sldId="1000"/>
        </pc:sldMkLst>
        <pc:spChg chg="mod">
          <ac:chgData name="Ян Берназюк" userId="581687679c8901c1" providerId="LiveId" clId="{2260EC51-C180-4113-9725-14F4E9C46F5C}" dt="2025-11-28T08:42:41.782" v="36" actId="14100"/>
          <ac:spMkLst>
            <pc:docMk/>
            <pc:sldMk cId="3067960084" sldId="1000"/>
            <ac:spMk id="2" creationId="{23C4A60E-9387-C5E7-3D44-4988E1D5150C}"/>
          </ac:spMkLst>
        </pc:spChg>
        <pc:spChg chg="mod">
          <ac:chgData name="Ян Берназюк" userId="581687679c8901c1" providerId="LiveId" clId="{2260EC51-C180-4113-9725-14F4E9C46F5C}" dt="2025-11-28T10:19:01.918" v="531" actId="20577"/>
          <ac:spMkLst>
            <pc:docMk/>
            <pc:sldMk cId="3067960084" sldId="1000"/>
            <ac:spMk id="3" creationId="{F4A2A390-D734-B841-F39E-3ABE8C30D6F2}"/>
          </ac:spMkLst>
        </pc:spChg>
        <pc:spChg chg="mod">
          <ac:chgData name="Ян Берназюк" userId="581687679c8901c1" providerId="LiveId" clId="{2260EC51-C180-4113-9725-14F4E9C46F5C}" dt="2025-11-28T10:13:19.486" v="483" actId="6549"/>
          <ac:spMkLst>
            <pc:docMk/>
            <pc:sldMk cId="3067960084" sldId="1000"/>
            <ac:spMk id="8" creationId="{A92C4D58-2450-3421-56D5-466E997C90D1}"/>
          </ac:spMkLst>
        </pc:spChg>
      </pc:sldChg>
      <pc:sldChg chg="new del">
        <pc:chgData name="Ян Берназюк" userId="581687679c8901c1" providerId="LiveId" clId="{2260EC51-C180-4113-9725-14F4E9C46F5C}" dt="2025-11-28T09:13:30.097" v="307" actId="2696"/>
        <pc:sldMkLst>
          <pc:docMk/>
          <pc:sldMk cId="3200966407" sldId="1001"/>
        </pc:sldMkLst>
      </pc:sldChg>
      <pc:sldChg chg="modSp add mod ord">
        <pc:chgData name="Ян Берназюк" userId="581687679c8901c1" providerId="LiveId" clId="{2260EC51-C180-4113-9725-14F4E9C46F5C}" dt="2025-11-28T10:13:25.618" v="485" actId="20577"/>
        <pc:sldMkLst>
          <pc:docMk/>
          <pc:sldMk cId="3526244834" sldId="1002"/>
        </pc:sldMkLst>
        <pc:spChg chg="mod">
          <ac:chgData name="Ян Берназюк" userId="581687679c8901c1" providerId="LiveId" clId="{2260EC51-C180-4113-9725-14F4E9C46F5C}" dt="2025-11-28T08:49:21.941" v="56" actId="255"/>
          <ac:spMkLst>
            <pc:docMk/>
            <pc:sldMk cId="3526244834" sldId="1002"/>
            <ac:spMk id="2" creationId="{0C348E2B-CB28-557F-066D-11833CFE7119}"/>
          </ac:spMkLst>
        </pc:spChg>
        <pc:spChg chg="mod">
          <ac:chgData name="Ян Берназюк" userId="581687679c8901c1" providerId="LiveId" clId="{2260EC51-C180-4113-9725-14F4E9C46F5C}" dt="2025-11-28T08:53:20.953" v="118" actId="20577"/>
          <ac:spMkLst>
            <pc:docMk/>
            <pc:sldMk cId="3526244834" sldId="1002"/>
            <ac:spMk id="3" creationId="{07A2F9B7-8EB2-FCA7-10E7-C35E8E1BF38E}"/>
          </ac:spMkLst>
        </pc:spChg>
        <pc:spChg chg="mod">
          <ac:chgData name="Ян Берназюк" userId="581687679c8901c1" providerId="LiveId" clId="{2260EC51-C180-4113-9725-14F4E9C46F5C}" dt="2025-11-28T10:13:25.618" v="485" actId="20577"/>
          <ac:spMkLst>
            <pc:docMk/>
            <pc:sldMk cId="3526244834" sldId="1002"/>
            <ac:spMk id="8" creationId="{B2FB2546-A9E3-58C1-A5C3-3EB5E160B562}"/>
          </ac:spMkLst>
        </pc:spChg>
      </pc:sldChg>
      <pc:sldChg chg="modSp add mod ord">
        <pc:chgData name="Ян Берназюк" userId="581687679c8901c1" providerId="LiveId" clId="{2260EC51-C180-4113-9725-14F4E9C46F5C}" dt="2025-11-28T10:13:40.073" v="487" actId="20577"/>
        <pc:sldMkLst>
          <pc:docMk/>
          <pc:sldMk cId="96133820" sldId="1003"/>
        </pc:sldMkLst>
        <pc:spChg chg="mod">
          <ac:chgData name="Ян Берназюк" userId="581687679c8901c1" providerId="LiveId" clId="{2260EC51-C180-4113-9725-14F4E9C46F5C}" dt="2025-11-28T09:51:54.783" v="399" actId="255"/>
          <ac:spMkLst>
            <pc:docMk/>
            <pc:sldMk cId="96133820" sldId="1003"/>
            <ac:spMk id="2" creationId="{FF76235F-9365-EA31-51A8-A37711EAB013}"/>
          </ac:spMkLst>
        </pc:spChg>
        <pc:spChg chg="mod">
          <ac:chgData name="Ян Берназюк" userId="581687679c8901c1" providerId="LiveId" clId="{2260EC51-C180-4113-9725-14F4E9C46F5C}" dt="2025-11-28T09:03:03.823" v="185" actId="948"/>
          <ac:spMkLst>
            <pc:docMk/>
            <pc:sldMk cId="96133820" sldId="1003"/>
            <ac:spMk id="3" creationId="{4B7F546F-F913-9417-ADD2-D8E2B4312DD5}"/>
          </ac:spMkLst>
        </pc:spChg>
        <pc:spChg chg="mod">
          <ac:chgData name="Ян Берназюк" userId="581687679c8901c1" providerId="LiveId" clId="{2260EC51-C180-4113-9725-14F4E9C46F5C}" dt="2025-11-28T10:13:40.073" v="487" actId="20577"/>
          <ac:spMkLst>
            <pc:docMk/>
            <pc:sldMk cId="96133820" sldId="1003"/>
            <ac:spMk id="8" creationId="{23CC60C8-6D0E-CD31-3F90-14FAFE270F95}"/>
          </ac:spMkLst>
        </pc:spChg>
      </pc:sldChg>
      <pc:sldChg chg="modSp add mod ord">
        <pc:chgData name="Ян Берназюк" userId="581687679c8901c1" providerId="LiveId" clId="{2260EC51-C180-4113-9725-14F4E9C46F5C}" dt="2025-11-28T10:13:46.243" v="489" actId="20577"/>
        <pc:sldMkLst>
          <pc:docMk/>
          <pc:sldMk cId="1571797399" sldId="1004"/>
        </pc:sldMkLst>
        <pc:spChg chg="mod">
          <ac:chgData name="Ян Берназюк" userId="581687679c8901c1" providerId="LiveId" clId="{2260EC51-C180-4113-9725-14F4E9C46F5C}" dt="2025-11-28T09:11:01.028" v="259" actId="255"/>
          <ac:spMkLst>
            <pc:docMk/>
            <pc:sldMk cId="1571797399" sldId="1004"/>
            <ac:spMk id="2" creationId="{FFE7EC5E-4849-EC53-F790-9FD13598FE19}"/>
          </ac:spMkLst>
        </pc:spChg>
        <pc:spChg chg="mod">
          <ac:chgData name="Ян Берназюк" userId="581687679c8901c1" providerId="LiveId" clId="{2260EC51-C180-4113-9725-14F4E9C46F5C}" dt="2025-11-28T09:12:45.592" v="302" actId="20577"/>
          <ac:spMkLst>
            <pc:docMk/>
            <pc:sldMk cId="1571797399" sldId="1004"/>
            <ac:spMk id="3" creationId="{21702069-E77E-FB9F-E632-AC53E486C7C9}"/>
          </ac:spMkLst>
        </pc:spChg>
        <pc:spChg chg="mod">
          <ac:chgData name="Ян Берназюк" userId="581687679c8901c1" providerId="LiveId" clId="{2260EC51-C180-4113-9725-14F4E9C46F5C}" dt="2025-11-28T10:13:46.243" v="489" actId="20577"/>
          <ac:spMkLst>
            <pc:docMk/>
            <pc:sldMk cId="1571797399" sldId="1004"/>
            <ac:spMk id="8" creationId="{ED98826C-A2AD-E467-33C5-A12693B95D4F}"/>
          </ac:spMkLst>
        </pc:spChg>
      </pc:sldChg>
      <pc:sldChg chg="add del">
        <pc:chgData name="Ян Берназюк" userId="581687679c8901c1" providerId="LiveId" clId="{2260EC51-C180-4113-9725-14F4E9C46F5C}" dt="2025-11-28T09:13:34.805" v="308" actId="2696"/>
        <pc:sldMkLst>
          <pc:docMk/>
          <pc:sldMk cId="1833252540" sldId="1005"/>
        </pc:sldMkLst>
      </pc:sldChg>
      <pc:sldChg chg="new del">
        <pc:chgData name="Ян Берназюк" userId="581687679c8901c1" providerId="LiveId" clId="{2260EC51-C180-4113-9725-14F4E9C46F5C}" dt="2025-11-28T09:25:41.578" v="384" actId="2696"/>
        <pc:sldMkLst>
          <pc:docMk/>
          <pc:sldMk cId="3175979660" sldId="1005"/>
        </pc:sldMkLst>
      </pc:sldChg>
      <pc:sldChg chg="modSp add mod ord">
        <pc:chgData name="Ян Берназюк" userId="581687679c8901c1" providerId="LiveId" clId="{2260EC51-C180-4113-9725-14F4E9C46F5C}" dt="2025-11-28T10:16:01.414" v="512" actId="20577"/>
        <pc:sldMkLst>
          <pc:docMk/>
          <pc:sldMk cId="1377857604" sldId="1006"/>
        </pc:sldMkLst>
        <pc:spChg chg="mod">
          <ac:chgData name="Ян Берназюк" userId="581687679c8901c1" providerId="LiveId" clId="{2260EC51-C180-4113-9725-14F4E9C46F5C}" dt="2025-11-28T09:21:26.475" v="349" actId="14100"/>
          <ac:spMkLst>
            <pc:docMk/>
            <pc:sldMk cId="1377857604" sldId="1006"/>
            <ac:spMk id="2" creationId="{2FA56EEE-F9EC-CE3A-50E5-742528AD6361}"/>
          </ac:spMkLst>
        </pc:spChg>
        <pc:spChg chg="mod">
          <ac:chgData name="Ян Берназюк" userId="581687679c8901c1" providerId="LiveId" clId="{2260EC51-C180-4113-9725-14F4E9C46F5C}" dt="2025-11-28T10:16:01.414" v="512" actId="20577"/>
          <ac:spMkLst>
            <pc:docMk/>
            <pc:sldMk cId="1377857604" sldId="1006"/>
            <ac:spMk id="3" creationId="{6FF711E6-3AD1-332D-801F-B976AC960F07}"/>
          </ac:spMkLst>
        </pc:spChg>
        <pc:spChg chg="mod">
          <ac:chgData name="Ян Берназюк" userId="581687679c8901c1" providerId="LiveId" clId="{2260EC51-C180-4113-9725-14F4E9C46F5C}" dt="2025-11-28T10:13:58.524" v="493" actId="20577"/>
          <ac:spMkLst>
            <pc:docMk/>
            <pc:sldMk cId="1377857604" sldId="1006"/>
            <ac:spMk id="8" creationId="{7278BBDE-A594-294E-C901-C4C300812C24}"/>
          </ac:spMkLst>
        </pc:spChg>
      </pc:sldChg>
      <pc:sldChg chg="new del">
        <pc:chgData name="Ян Берназюк" userId="581687679c8901c1" providerId="LiveId" clId="{2260EC51-C180-4113-9725-14F4E9C46F5C}" dt="2025-11-28T09:25:37.466" v="383" actId="2696"/>
        <pc:sldMkLst>
          <pc:docMk/>
          <pc:sldMk cId="2594925076" sldId="1007"/>
        </pc:sldMkLst>
      </pc:sldChg>
      <pc:sldChg chg="modSp add mod ord">
        <pc:chgData name="Ян Берназюк" userId="581687679c8901c1" providerId="LiveId" clId="{2260EC51-C180-4113-9725-14F4E9C46F5C}" dt="2025-11-28T10:14:04.631" v="496" actId="20577"/>
        <pc:sldMkLst>
          <pc:docMk/>
          <pc:sldMk cId="1146633053" sldId="1008"/>
        </pc:sldMkLst>
        <pc:spChg chg="mod">
          <ac:chgData name="Ян Берназюк" userId="581687679c8901c1" providerId="LiveId" clId="{2260EC51-C180-4113-9725-14F4E9C46F5C}" dt="2025-11-28T09:25:31.001" v="382" actId="113"/>
          <ac:spMkLst>
            <pc:docMk/>
            <pc:sldMk cId="1146633053" sldId="1008"/>
            <ac:spMk id="3" creationId="{B5B37F4F-9410-44FF-887F-5B46A7D68636}"/>
          </ac:spMkLst>
        </pc:spChg>
        <pc:spChg chg="mod">
          <ac:chgData name="Ян Берназюк" userId="581687679c8901c1" providerId="LiveId" clId="{2260EC51-C180-4113-9725-14F4E9C46F5C}" dt="2025-11-28T10:14:04.631" v="496" actId="20577"/>
          <ac:spMkLst>
            <pc:docMk/>
            <pc:sldMk cId="1146633053" sldId="1008"/>
            <ac:spMk id="8" creationId="{2454746A-2672-8400-C16F-D3E37E58B514}"/>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Верхний колонтитул 1">
            <a:extLst>
              <a:ext uri="{FF2B5EF4-FFF2-40B4-BE49-F238E27FC236}">
                <a16:creationId xmlns:a16="http://schemas.microsoft.com/office/drawing/2014/main" id="{738AE7D6-9F2C-0AF5-4B14-A9F0CD3F6F72}"/>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a:defRPr sz="1200">
                <a:latin typeface="Roboto Condensed Light" pitchFamily="2" charset="0"/>
              </a:defRPr>
            </a:lvl1pPr>
          </a:lstStyle>
          <a:p>
            <a:pPr>
              <a:defRPr/>
            </a:pPr>
            <a:endParaRPr lang="ru-RU" dirty="0"/>
          </a:p>
        </p:txBody>
      </p:sp>
      <p:sp>
        <p:nvSpPr>
          <p:cNvPr id="3" name="Дата 2">
            <a:extLst>
              <a:ext uri="{FF2B5EF4-FFF2-40B4-BE49-F238E27FC236}">
                <a16:creationId xmlns:a16="http://schemas.microsoft.com/office/drawing/2014/main" id="{4F2608C5-03C0-CA44-8353-2AE8765BD8E1}"/>
              </a:ext>
            </a:extLst>
          </p:cNvPr>
          <p:cNvSpPr>
            <a:spLocks noGrp="1"/>
          </p:cNvSpPr>
          <p:nvPr>
            <p:ph type="dt" sz="quarter" idx="1"/>
          </p:nvPr>
        </p:nvSpPr>
        <p:spPr>
          <a:xfrm>
            <a:off x="5622027" y="2"/>
            <a:ext cx="4304611" cy="339725"/>
          </a:xfrm>
          <a:prstGeom prst="rect">
            <a:avLst/>
          </a:prstGeom>
        </p:spPr>
        <p:txBody>
          <a:bodyPr vert="horz" lIns="91010" tIns="45505" rIns="91010" bIns="45505" rtlCol="0"/>
          <a:lstStyle>
            <a:lvl1pPr algn="r">
              <a:defRPr sz="1200">
                <a:latin typeface="Roboto Condensed Light" pitchFamily="2" charset="0"/>
              </a:defRPr>
            </a:lvl1pPr>
          </a:lstStyle>
          <a:p>
            <a:pPr>
              <a:defRPr/>
            </a:pPr>
            <a:fld id="{E7EA5089-53EE-4CBB-B62B-B9A651D87BD1}" type="datetimeFigureOut">
              <a:rPr lang="ru-RU"/>
              <a:pPr>
                <a:defRPr/>
              </a:pPr>
              <a:t>18.12.2025</a:t>
            </a:fld>
            <a:endParaRPr lang="ru-RU" dirty="0"/>
          </a:p>
        </p:txBody>
      </p:sp>
      <p:sp>
        <p:nvSpPr>
          <p:cNvPr id="4" name="Нижний колонтитул 3">
            <a:extLst>
              <a:ext uri="{FF2B5EF4-FFF2-40B4-BE49-F238E27FC236}">
                <a16:creationId xmlns:a16="http://schemas.microsoft.com/office/drawing/2014/main" id="{D098E000-D926-439C-33F0-FCEA6E6F7E53}"/>
              </a:ext>
            </a:extLst>
          </p:cNvPr>
          <p:cNvSpPr>
            <a:spLocks noGrp="1"/>
          </p:cNvSpPr>
          <p:nvPr>
            <p:ph type="ftr" sz="quarter" idx="2"/>
          </p:nvPr>
        </p:nvSpPr>
        <p:spPr>
          <a:xfrm>
            <a:off x="1" y="6457950"/>
            <a:ext cx="4303025" cy="338138"/>
          </a:xfrm>
          <a:prstGeom prst="rect">
            <a:avLst/>
          </a:prstGeom>
        </p:spPr>
        <p:txBody>
          <a:bodyPr vert="horz" lIns="91010" tIns="45505" rIns="91010" bIns="45505" rtlCol="0" anchor="b"/>
          <a:lstStyle>
            <a:lvl1pPr algn="l">
              <a:defRPr sz="1200">
                <a:latin typeface="Roboto Condensed Light" pitchFamily="2" charset="0"/>
              </a:defRPr>
            </a:lvl1pPr>
          </a:lstStyle>
          <a:p>
            <a:pPr>
              <a:defRPr/>
            </a:pPr>
            <a:endParaRPr lang="ru-RU" dirty="0"/>
          </a:p>
        </p:txBody>
      </p:sp>
      <p:sp>
        <p:nvSpPr>
          <p:cNvPr id="5" name="Номер слайда 4">
            <a:extLst>
              <a:ext uri="{FF2B5EF4-FFF2-40B4-BE49-F238E27FC236}">
                <a16:creationId xmlns:a16="http://schemas.microsoft.com/office/drawing/2014/main" id="{E9EB6885-EFFA-612F-2359-60114B139771}"/>
              </a:ext>
            </a:extLst>
          </p:cNvPr>
          <p:cNvSpPr>
            <a:spLocks noGrp="1"/>
          </p:cNvSpPr>
          <p:nvPr>
            <p:ph type="sldNum" sz="quarter" idx="3"/>
          </p:nvPr>
        </p:nvSpPr>
        <p:spPr>
          <a:xfrm>
            <a:off x="5622027" y="6457950"/>
            <a:ext cx="4304611" cy="338138"/>
          </a:xfrm>
          <a:prstGeom prst="rect">
            <a:avLst/>
          </a:prstGeom>
        </p:spPr>
        <p:txBody>
          <a:bodyPr vert="horz" wrap="square" lIns="91010" tIns="45505" rIns="91010" bIns="45505" numCol="1" anchor="b" anchorCtr="0" compatLnSpc="1">
            <a:prstTxWarp prst="textNoShape">
              <a:avLst/>
            </a:prstTxWarp>
          </a:bodyPr>
          <a:lstStyle>
            <a:lvl1pPr algn="r">
              <a:defRPr sz="1200" smtClean="0">
                <a:latin typeface="Roboto Condensed Light" panose="02000000000000000000" pitchFamily="2" charset="0"/>
              </a:defRPr>
            </a:lvl1pPr>
          </a:lstStyle>
          <a:p>
            <a:pPr>
              <a:defRPr/>
            </a:pPr>
            <a:fld id="{C1E25D22-76F2-4431-8BE9-1D06623099E0}" type="slidenum">
              <a:rPr lang="ru-RU" altLang="ru-RU"/>
              <a:pPr>
                <a:defRPr/>
              </a:pPr>
              <a:t>‹№›</a:t>
            </a:fld>
            <a:endParaRPr lang="ru-RU" altLang="ru-RU"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Місце для верхнього колонтитула 1">
            <a:extLst>
              <a:ext uri="{FF2B5EF4-FFF2-40B4-BE49-F238E27FC236}">
                <a16:creationId xmlns:a16="http://schemas.microsoft.com/office/drawing/2014/main" id="{25EE5FBB-4E7C-B40F-7763-EAC2A0B1646D}"/>
              </a:ext>
            </a:extLst>
          </p:cNvPr>
          <p:cNvSpPr>
            <a:spLocks noGrp="1"/>
          </p:cNvSpPr>
          <p:nvPr>
            <p:ph type="hdr" sz="quarter"/>
          </p:nvPr>
        </p:nvSpPr>
        <p:spPr>
          <a:xfrm>
            <a:off x="1" y="2"/>
            <a:ext cx="4303025" cy="339725"/>
          </a:xfrm>
          <a:prstGeom prst="rect">
            <a:avLst/>
          </a:prstGeom>
        </p:spPr>
        <p:txBody>
          <a:bodyPr vert="horz" lIns="91010" tIns="45505" rIns="91010" bIns="45505" rtlCol="0"/>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3" name="Місце для дати 2">
            <a:extLst>
              <a:ext uri="{FF2B5EF4-FFF2-40B4-BE49-F238E27FC236}">
                <a16:creationId xmlns:a16="http://schemas.microsoft.com/office/drawing/2014/main" id="{659982A2-DD16-EB8E-955B-55C0C263C437}"/>
              </a:ext>
            </a:extLst>
          </p:cNvPr>
          <p:cNvSpPr>
            <a:spLocks noGrp="1"/>
          </p:cNvSpPr>
          <p:nvPr>
            <p:ph type="dt" idx="1"/>
          </p:nvPr>
        </p:nvSpPr>
        <p:spPr>
          <a:xfrm>
            <a:off x="5622027" y="2"/>
            <a:ext cx="4304611" cy="339725"/>
          </a:xfrm>
          <a:prstGeom prst="rect">
            <a:avLst/>
          </a:prstGeom>
        </p:spPr>
        <p:txBody>
          <a:bodyPr vert="horz" lIns="91010" tIns="45505" rIns="91010" bIns="45505" rtlCol="0"/>
          <a:lstStyle>
            <a:lvl1pPr algn="r" eaLnBrk="1" fontAlgn="auto" hangingPunct="1">
              <a:spcBef>
                <a:spcPts val="0"/>
              </a:spcBef>
              <a:spcAft>
                <a:spcPts val="0"/>
              </a:spcAft>
              <a:defRPr sz="1200">
                <a:latin typeface="Roboto Condensed Light" pitchFamily="2" charset="0"/>
              </a:defRPr>
            </a:lvl1pPr>
          </a:lstStyle>
          <a:p>
            <a:pPr>
              <a:defRPr/>
            </a:pPr>
            <a:fld id="{FDE46209-69DC-44F0-8A9D-9F7686D4781A}" type="datetimeFigureOut">
              <a:rPr lang="uk-UA"/>
              <a:pPr>
                <a:defRPr/>
              </a:pPr>
              <a:t>18.12.2025</a:t>
            </a:fld>
            <a:endParaRPr lang="uk-UA" dirty="0"/>
          </a:p>
        </p:txBody>
      </p:sp>
      <p:sp>
        <p:nvSpPr>
          <p:cNvPr id="4" name="Місце для зображення 3">
            <a:extLst>
              <a:ext uri="{FF2B5EF4-FFF2-40B4-BE49-F238E27FC236}">
                <a16:creationId xmlns:a16="http://schemas.microsoft.com/office/drawing/2014/main" id="{2637A17B-7B88-6B88-DFF2-ACDF19B95B28}"/>
              </a:ext>
            </a:extLst>
          </p:cNvPr>
          <p:cNvSpPr>
            <a:spLocks noGrp="1" noRot="1" noChangeAspect="1"/>
          </p:cNvSpPr>
          <p:nvPr>
            <p:ph type="sldImg" idx="2"/>
          </p:nvPr>
        </p:nvSpPr>
        <p:spPr>
          <a:xfrm>
            <a:off x="2925763" y="849313"/>
            <a:ext cx="4076700" cy="2293937"/>
          </a:xfrm>
          <a:prstGeom prst="rect">
            <a:avLst/>
          </a:prstGeom>
          <a:noFill/>
          <a:ln w="12700">
            <a:solidFill>
              <a:prstClr val="black"/>
            </a:solidFill>
          </a:ln>
        </p:spPr>
        <p:txBody>
          <a:bodyPr vert="horz" lIns="91010" tIns="45505" rIns="91010" bIns="45505" rtlCol="0" anchor="ctr"/>
          <a:lstStyle/>
          <a:p>
            <a:pPr lvl="0"/>
            <a:endParaRPr lang="uk-UA" noProof="0" dirty="0"/>
          </a:p>
        </p:txBody>
      </p:sp>
      <p:sp>
        <p:nvSpPr>
          <p:cNvPr id="5" name="Місце для нотаток 4">
            <a:extLst>
              <a:ext uri="{FF2B5EF4-FFF2-40B4-BE49-F238E27FC236}">
                <a16:creationId xmlns:a16="http://schemas.microsoft.com/office/drawing/2014/main" id="{EA25E2B2-5A23-8B6D-9776-7AA8E07D1FE7}"/>
              </a:ext>
            </a:extLst>
          </p:cNvPr>
          <p:cNvSpPr>
            <a:spLocks noGrp="1"/>
          </p:cNvSpPr>
          <p:nvPr>
            <p:ph type="body" sz="quarter" idx="3"/>
          </p:nvPr>
        </p:nvSpPr>
        <p:spPr>
          <a:xfrm>
            <a:off x="992030" y="3271840"/>
            <a:ext cx="7944166" cy="2676525"/>
          </a:xfrm>
          <a:prstGeom prst="rect">
            <a:avLst/>
          </a:prstGeom>
        </p:spPr>
        <p:txBody>
          <a:bodyPr vert="horz" lIns="91010" tIns="45505" rIns="91010" bIns="45505" rtlCol="0"/>
          <a:lstStyle/>
          <a:p>
            <a:pPr lvl="0"/>
            <a:r>
              <a:rPr lang="uk-UA" noProof="0" dirty="0"/>
              <a:t>Відредагуйте стиль зразка тексту</a:t>
            </a:r>
          </a:p>
          <a:p>
            <a:pPr lvl="1"/>
            <a:r>
              <a:rPr lang="uk-UA" noProof="0" dirty="0"/>
              <a:t>Другий рівень</a:t>
            </a:r>
          </a:p>
          <a:p>
            <a:pPr lvl="2"/>
            <a:r>
              <a:rPr lang="uk-UA" noProof="0" dirty="0"/>
              <a:t>Третій рівень</a:t>
            </a:r>
          </a:p>
          <a:p>
            <a:pPr lvl="3"/>
            <a:r>
              <a:rPr lang="uk-UA" noProof="0" dirty="0"/>
              <a:t>Четвертий рівень</a:t>
            </a:r>
          </a:p>
          <a:p>
            <a:pPr lvl="4"/>
            <a:r>
              <a:rPr lang="uk-UA" noProof="0" dirty="0"/>
              <a:t>П’ятий рівень</a:t>
            </a:r>
          </a:p>
        </p:txBody>
      </p:sp>
      <p:sp>
        <p:nvSpPr>
          <p:cNvPr id="6" name="Місце для нижнього колонтитула 5">
            <a:extLst>
              <a:ext uri="{FF2B5EF4-FFF2-40B4-BE49-F238E27FC236}">
                <a16:creationId xmlns:a16="http://schemas.microsoft.com/office/drawing/2014/main" id="{21E580B6-E2E0-DAA2-1338-EB90582AC7BB}"/>
              </a:ext>
            </a:extLst>
          </p:cNvPr>
          <p:cNvSpPr>
            <a:spLocks noGrp="1"/>
          </p:cNvSpPr>
          <p:nvPr>
            <p:ph type="ftr" sz="quarter" idx="4"/>
          </p:nvPr>
        </p:nvSpPr>
        <p:spPr>
          <a:xfrm>
            <a:off x="1" y="6457952"/>
            <a:ext cx="4303025" cy="339725"/>
          </a:xfrm>
          <a:prstGeom prst="rect">
            <a:avLst/>
          </a:prstGeom>
        </p:spPr>
        <p:txBody>
          <a:bodyPr vert="horz" lIns="91010" tIns="45505" rIns="91010" bIns="45505" rtlCol="0" anchor="b"/>
          <a:lstStyle>
            <a:lvl1pPr algn="l" eaLnBrk="1" fontAlgn="auto" hangingPunct="1">
              <a:spcBef>
                <a:spcPts val="0"/>
              </a:spcBef>
              <a:spcAft>
                <a:spcPts val="0"/>
              </a:spcAft>
              <a:defRPr sz="1200">
                <a:latin typeface="Roboto Condensed Light" pitchFamily="2" charset="0"/>
              </a:defRPr>
            </a:lvl1pPr>
          </a:lstStyle>
          <a:p>
            <a:pPr>
              <a:defRPr/>
            </a:pPr>
            <a:endParaRPr lang="uk-UA" dirty="0"/>
          </a:p>
        </p:txBody>
      </p:sp>
      <p:sp>
        <p:nvSpPr>
          <p:cNvPr id="7" name="Місце для номера слайда 6">
            <a:extLst>
              <a:ext uri="{FF2B5EF4-FFF2-40B4-BE49-F238E27FC236}">
                <a16:creationId xmlns:a16="http://schemas.microsoft.com/office/drawing/2014/main" id="{B305F669-AEA4-BEE1-80ED-F2BC81C07261}"/>
              </a:ext>
            </a:extLst>
          </p:cNvPr>
          <p:cNvSpPr>
            <a:spLocks noGrp="1"/>
          </p:cNvSpPr>
          <p:nvPr>
            <p:ph type="sldNum" sz="quarter" idx="5"/>
          </p:nvPr>
        </p:nvSpPr>
        <p:spPr>
          <a:xfrm>
            <a:off x="5622027" y="6457952"/>
            <a:ext cx="4304611" cy="339725"/>
          </a:xfrm>
          <a:prstGeom prst="rect">
            <a:avLst/>
          </a:prstGeom>
        </p:spPr>
        <p:txBody>
          <a:bodyPr vert="horz" wrap="square" lIns="91010" tIns="45505" rIns="91010" bIns="45505" numCol="1" anchor="b" anchorCtr="0" compatLnSpc="1">
            <a:prstTxWarp prst="textNoShape">
              <a:avLst/>
            </a:prstTxWarp>
          </a:bodyPr>
          <a:lstStyle>
            <a:lvl1pPr algn="r" eaLnBrk="1" hangingPunct="1">
              <a:defRPr sz="1200" smtClean="0">
                <a:latin typeface="Roboto Condensed Light" panose="02000000000000000000" pitchFamily="2" charset="0"/>
              </a:defRPr>
            </a:lvl1pPr>
          </a:lstStyle>
          <a:p>
            <a:pPr>
              <a:defRPr/>
            </a:pPr>
            <a:fld id="{AD5E7DE3-1AE7-4703-B5A5-E3B50F059203}"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1pPr>
    <a:lvl2pPr marL="4572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2pPr>
    <a:lvl3pPr marL="9144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3pPr>
    <a:lvl4pPr marL="13716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4pPr>
    <a:lvl5pPr marL="1828800" algn="l" rtl="0" eaLnBrk="0" fontAlgn="base" hangingPunct="0">
      <a:spcBef>
        <a:spcPct val="30000"/>
      </a:spcBef>
      <a:spcAft>
        <a:spcPct val="0"/>
      </a:spcAft>
      <a:defRPr sz="1200" kern="1200">
        <a:solidFill>
          <a:schemeClr val="tx1"/>
        </a:solidFill>
        <a:latin typeface="Roboto Condensed Light"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Образ слайда 1">
            <a:extLst>
              <a:ext uri="{FF2B5EF4-FFF2-40B4-BE49-F238E27FC236}">
                <a16:creationId xmlns:a16="http://schemas.microsoft.com/office/drawing/2014/main" id="{EC123180-4134-DF4E-785D-39CBDB5C47E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Заметки 2">
            <a:extLst>
              <a:ext uri="{FF2B5EF4-FFF2-40B4-BE49-F238E27FC236}">
                <a16:creationId xmlns:a16="http://schemas.microsoft.com/office/drawing/2014/main" id="{312169F0-1EA8-FC51-7151-606C144D08C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ru-RU" altLang="ru-RU" dirty="0"/>
          </a:p>
        </p:txBody>
      </p:sp>
      <p:sp>
        <p:nvSpPr>
          <p:cNvPr id="5124" name="Номер слайда 3">
            <a:extLst>
              <a:ext uri="{FF2B5EF4-FFF2-40B4-BE49-F238E27FC236}">
                <a16:creationId xmlns:a16="http://schemas.microsoft.com/office/drawing/2014/main" id="{FD25675B-1AFB-8EBE-427A-E8EFEDC7599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38188" indent="-284163">
              <a:defRPr>
                <a:solidFill>
                  <a:schemeClr val="tx1"/>
                </a:solidFill>
                <a:latin typeface="Arial" panose="020B0604020202020204" pitchFamily="34" charset="0"/>
              </a:defRPr>
            </a:lvl2pPr>
            <a:lvl3pPr marL="1136650" indent="-227013">
              <a:defRPr>
                <a:solidFill>
                  <a:schemeClr val="tx1"/>
                </a:solidFill>
                <a:latin typeface="Arial" panose="020B0604020202020204" pitchFamily="34" charset="0"/>
              </a:defRPr>
            </a:lvl3pPr>
            <a:lvl4pPr marL="1592263" indent="-227013">
              <a:defRPr>
                <a:solidFill>
                  <a:schemeClr val="tx1"/>
                </a:solidFill>
                <a:latin typeface="Arial" panose="020B0604020202020204" pitchFamily="34" charset="0"/>
              </a:defRPr>
            </a:lvl4pPr>
            <a:lvl5pPr marL="2046288" indent="-227013">
              <a:defRPr>
                <a:solidFill>
                  <a:schemeClr val="tx1"/>
                </a:solidFill>
                <a:latin typeface="Arial" panose="020B0604020202020204" pitchFamily="34" charset="0"/>
              </a:defRPr>
            </a:lvl5pPr>
            <a:lvl6pPr marL="2503488" indent="-227013" eaLnBrk="0" fontAlgn="base" hangingPunct="0">
              <a:spcBef>
                <a:spcPct val="0"/>
              </a:spcBef>
              <a:spcAft>
                <a:spcPct val="0"/>
              </a:spcAft>
              <a:defRPr>
                <a:solidFill>
                  <a:schemeClr val="tx1"/>
                </a:solidFill>
                <a:latin typeface="Arial" panose="020B0604020202020204" pitchFamily="34" charset="0"/>
              </a:defRPr>
            </a:lvl6pPr>
            <a:lvl7pPr marL="2960688" indent="-227013" eaLnBrk="0" fontAlgn="base" hangingPunct="0">
              <a:spcBef>
                <a:spcPct val="0"/>
              </a:spcBef>
              <a:spcAft>
                <a:spcPct val="0"/>
              </a:spcAft>
              <a:defRPr>
                <a:solidFill>
                  <a:schemeClr val="tx1"/>
                </a:solidFill>
                <a:latin typeface="Arial" panose="020B0604020202020204" pitchFamily="34" charset="0"/>
              </a:defRPr>
            </a:lvl7pPr>
            <a:lvl8pPr marL="3417888" indent="-227013" eaLnBrk="0" fontAlgn="base" hangingPunct="0">
              <a:spcBef>
                <a:spcPct val="0"/>
              </a:spcBef>
              <a:spcAft>
                <a:spcPct val="0"/>
              </a:spcAft>
              <a:defRPr>
                <a:solidFill>
                  <a:schemeClr val="tx1"/>
                </a:solidFill>
                <a:latin typeface="Arial" panose="020B0604020202020204" pitchFamily="34" charset="0"/>
              </a:defRPr>
            </a:lvl8pPr>
            <a:lvl9pPr marL="3875088" indent="-227013" eaLnBrk="0" fontAlgn="base" hangingPunct="0">
              <a:spcBef>
                <a:spcPct val="0"/>
              </a:spcBef>
              <a:spcAft>
                <a:spcPct val="0"/>
              </a:spcAft>
              <a:defRPr>
                <a:solidFill>
                  <a:schemeClr val="tx1"/>
                </a:solidFill>
                <a:latin typeface="Arial" panose="020B0604020202020204" pitchFamily="34" charset="0"/>
              </a:defRPr>
            </a:lvl9pPr>
          </a:lstStyle>
          <a:p>
            <a:fld id="{444C9BBA-1121-4372-A223-AC5E6F5CC0C9}" type="slidenum">
              <a:rPr lang="uk-UA" altLang="uk-UA">
                <a:latin typeface="Roboto Condensed Light" panose="02000000000000000000" pitchFamily="2" charset="0"/>
              </a:rPr>
              <a:pPr/>
              <a:t>1</a:t>
            </a:fld>
            <a:endParaRPr lang="uk-UA" altLang="uk-UA" dirty="0">
              <a:latin typeface="Roboto Condensed Light" panose="02000000000000000000" pitchFamily="2"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Клацніть, щоб редагувати стиль зразка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Клацніть, щоб редагувати стиль зразка підзаголовка</a:t>
            </a:r>
          </a:p>
        </p:txBody>
      </p:sp>
      <p:sp>
        <p:nvSpPr>
          <p:cNvPr id="4" name="Місце для дати 3">
            <a:extLst>
              <a:ext uri="{FF2B5EF4-FFF2-40B4-BE49-F238E27FC236}">
                <a16:creationId xmlns:a16="http://schemas.microsoft.com/office/drawing/2014/main" id="{AA8ED688-EA9D-61C5-A44B-F55D15E720F8}"/>
              </a:ext>
            </a:extLst>
          </p:cNvPr>
          <p:cNvSpPr>
            <a:spLocks noGrp="1"/>
          </p:cNvSpPr>
          <p:nvPr>
            <p:ph type="dt" sz="half" idx="10"/>
          </p:nvPr>
        </p:nvSpPr>
        <p:spPr/>
        <p:txBody>
          <a:bodyPr/>
          <a:lstStyle>
            <a:lvl1pPr>
              <a:defRPr/>
            </a:lvl1pPr>
          </a:lstStyle>
          <a:p>
            <a:pPr>
              <a:defRPr/>
            </a:pPr>
            <a:fld id="{8E82A0AA-8F14-463A-B142-283B990E42D1}"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F12B7512-7EB2-DA19-46B7-56794379F821}"/>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B66CE9B-243A-B895-DE85-B46D60D6A835}"/>
              </a:ext>
            </a:extLst>
          </p:cNvPr>
          <p:cNvSpPr>
            <a:spLocks noGrp="1"/>
          </p:cNvSpPr>
          <p:nvPr>
            <p:ph type="sldNum" sz="quarter" idx="12"/>
          </p:nvPr>
        </p:nvSpPr>
        <p:spPr/>
        <p:txBody>
          <a:bodyPr/>
          <a:lstStyle>
            <a:lvl1pPr>
              <a:defRPr/>
            </a:lvl1pPr>
          </a:lstStyle>
          <a:p>
            <a:pPr>
              <a:defRPr/>
            </a:pPr>
            <a:fld id="{CEA36708-AE8B-4B85-9B65-228F0635230B}" type="slidenum">
              <a:rPr lang="uk-UA" altLang="uk-UA"/>
              <a:pPr>
                <a:defRPr/>
              </a:pPr>
              <a:t>‹№›</a:t>
            </a:fld>
            <a:endParaRPr lang="uk-UA" altLang="uk-UA" dirty="0"/>
          </a:p>
        </p:txBody>
      </p:sp>
    </p:spTree>
    <p:extLst>
      <p:ext uri="{BB962C8B-B14F-4D97-AF65-F5344CB8AC3E}">
        <p14:creationId xmlns:p14="http://schemas.microsoft.com/office/powerpoint/2010/main" val="40301506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3FB3C76D-3FFE-763E-4EE5-2A99E753A866}"/>
              </a:ext>
            </a:extLst>
          </p:cNvPr>
          <p:cNvSpPr>
            <a:spLocks noGrp="1"/>
          </p:cNvSpPr>
          <p:nvPr>
            <p:ph type="dt" sz="half" idx="10"/>
          </p:nvPr>
        </p:nvSpPr>
        <p:spPr/>
        <p:txBody>
          <a:bodyPr/>
          <a:lstStyle>
            <a:lvl1pPr>
              <a:defRPr/>
            </a:lvl1pPr>
          </a:lstStyle>
          <a:p>
            <a:pPr>
              <a:defRPr/>
            </a:pPr>
            <a:fld id="{DB220ABF-94A0-4458-A503-65FD43098299}"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9D0A6F11-8148-EC28-C421-ABF4862C6BB5}"/>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87B56B1A-9CE4-8114-6966-A045B2D002A2}"/>
              </a:ext>
            </a:extLst>
          </p:cNvPr>
          <p:cNvSpPr>
            <a:spLocks noGrp="1"/>
          </p:cNvSpPr>
          <p:nvPr>
            <p:ph type="sldNum" sz="quarter" idx="12"/>
          </p:nvPr>
        </p:nvSpPr>
        <p:spPr/>
        <p:txBody>
          <a:bodyPr/>
          <a:lstStyle>
            <a:lvl1pPr>
              <a:defRPr/>
            </a:lvl1pPr>
          </a:lstStyle>
          <a:p>
            <a:pPr>
              <a:defRPr/>
            </a:pPr>
            <a:fld id="{4E4F0B48-4A94-4504-A6C0-3A970785A124}" type="slidenum">
              <a:rPr lang="uk-UA" altLang="uk-UA"/>
              <a:pPr>
                <a:defRPr/>
              </a:pPr>
              <a:t>‹№›</a:t>
            </a:fld>
            <a:endParaRPr lang="uk-UA" altLang="uk-UA" dirty="0"/>
          </a:p>
        </p:txBody>
      </p:sp>
    </p:spTree>
    <p:extLst>
      <p:ext uri="{BB962C8B-B14F-4D97-AF65-F5344CB8AC3E}">
        <p14:creationId xmlns:p14="http://schemas.microsoft.com/office/powerpoint/2010/main" val="2193732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Клацніть, щоб редагувати стиль зразка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A0CB74CD-04BD-591A-4CDD-5926DD78B5DD}"/>
              </a:ext>
            </a:extLst>
          </p:cNvPr>
          <p:cNvSpPr>
            <a:spLocks noGrp="1"/>
          </p:cNvSpPr>
          <p:nvPr>
            <p:ph type="dt" sz="half" idx="10"/>
          </p:nvPr>
        </p:nvSpPr>
        <p:spPr/>
        <p:txBody>
          <a:bodyPr/>
          <a:lstStyle>
            <a:lvl1pPr>
              <a:defRPr/>
            </a:lvl1pPr>
          </a:lstStyle>
          <a:p>
            <a:pPr>
              <a:defRPr/>
            </a:pPr>
            <a:fld id="{1BF0229F-B9CA-431A-B51F-1F8A35B8DC77}"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D127B8D6-3995-C4DE-DD03-0D84EC35EBC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9A58A045-F125-D6D3-71A7-99BD4E10CDF7}"/>
              </a:ext>
            </a:extLst>
          </p:cNvPr>
          <p:cNvSpPr>
            <a:spLocks noGrp="1"/>
          </p:cNvSpPr>
          <p:nvPr>
            <p:ph type="sldNum" sz="quarter" idx="12"/>
          </p:nvPr>
        </p:nvSpPr>
        <p:spPr/>
        <p:txBody>
          <a:bodyPr/>
          <a:lstStyle>
            <a:lvl1pPr>
              <a:defRPr/>
            </a:lvl1pPr>
          </a:lstStyle>
          <a:p>
            <a:pPr>
              <a:defRPr/>
            </a:pPr>
            <a:fld id="{30A6392A-C09C-4467-9777-3DF3F4931805}" type="slidenum">
              <a:rPr lang="uk-UA" altLang="uk-UA"/>
              <a:pPr>
                <a:defRPr/>
              </a:pPr>
              <a:t>‹№›</a:t>
            </a:fld>
            <a:endParaRPr lang="uk-UA" altLang="uk-UA" dirty="0"/>
          </a:p>
        </p:txBody>
      </p:sp>
    </p:spTree>
    <p:extLst>
      <p:ext uri="{BB962C8B-B14F-4D97-AF65-F5344CB8AC3E}">
        <p14:creationId xmlns:p14="http://schemas.microsoft.com/office/powerpoint/2010/main" val="172682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Назва та вмі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idx="1"/>
          </p:nvPr>
        </p:nvSpPr>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a:extLst>
              <a:ext uri="{FF2B5EF4-FFF2-40B4-BE49-F238E27FC236}">
                <a16:creationId xmlns:a16="http://schemas.microsoft.com/office/drawing/2014/main" id="{C9C0276E-6541-BA52-E161-CE331C0B1A1E}"/>
              </a:ext>
            </a:extLst>
          </p:cNvPr>
          <p:cNvSpPr>
            <a:spLocks noGrp="1"/>
          </p:cNvSpPr>
          <p:nvPr>
            <p:ph type="dt" sz="half" idx="10"/>
          </p:nvPr>
        </p:nvSpPr>
        <p:spPr/>
        <p:txBody>
          <a:bodyPr/>
          <a:lstStyle>
            <a:lvl1pPr>
              <a:defRPr/>
            </a:lvl1pPr>
          </a:lstStyle>
          <a:p>
            <a:pPr>
              <a:defRPr/>
            </a:pPr>
            <a:fld id="{ED8E5E7C-9C28-4F83-A4C5-B4A7F7D1D00C}"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C7DDD959-5CE9-DE4E-E0DB-D16F2C6243EF}"/>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CBAD9C21-6A07-273E-32EB-90B9801FB94A}"/>
              </a:ext>
            </a:extLst>
          </p:cNvPr>
          <p:cNvSpPr>
            <a:spLocks noGrp="1"/>
          </p:cNvSpPr>
          <p:nvPr>
            <p:ph type="sldNum" sz="quarter" idx="12"/>
          </p:nvPr>
        </p:nvSpPr>
        <p:spPr/>
        <p:txBody>
          <a:bodyPr/>
          <a:lstStyle>
            <a:lvl1pPr>
              <a:defRPr/>
            </a:lvl1pPr>
          </a:lstStyle>
          <a:p>
            <a:pPr>
              <a:defRPr/>
            </a:pPr>
            <a:fld id="{C3457EC5-9B54-49ED-9CA6-C2B51A92FA73}" type="slidenum">
              <a:rPr lang="uk-UA" altLang="uk-UA"/>
              <a:pPr>
                <a:defRPr/>
              </a:pPr>
              <a:t>‹№›</a:t>
            </a:fld>
            <a:endParaRPr lang="uk-UA" altLang="uk-UA" dirty="0"/>
          </a:p>
        </p:txBody>
      </p:sp>
    </p:spTree>
    <p:extLst>
      <p:ext uri="{BB962C8B-B14F-4D97-AF65-F5344CB8AC3E}">
        <p14:creationId xmlns:p14="http://schemas.microsoft.com/office/powerpoint/2010/main" val="26052272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Назва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Відредагуйте стиль зразка тексту</a:t>
            </a:r>
          </a:p>
        </p:txBody>
      </p:sp>
      <p:sp>
        <p:nvSpPr>
          <p:cNvPr id="4" name="Місце для дати 3">
            <a:extLst>
              <a:ext uri="{FF2B5EF4-FFF2-40B4-BE49-F238E27FC236}">
                <a16:creationId xmlns:a16="http://schemas.microsoft.com/office/drawing/2014/main" id="{5F4B40DE-7744-E223-33EE-0FC832A8CB42}"/>
              </a:ext>
            </a:extLst>
          </p:cNvPr>
          <p:cNvSpPr>
            <a:spLocks noGrp="1"/>
          </p:cNvSpPr>
          <p:nvPr>
            <p:ph type="dt" sz="half" idx="10"/>
          </p:nvPr>
        </p:nvSpPr>
        <p:spPr/>
        <p:txBody>
          <a:bodyPr/>
          <a:lstStyle>
            <a:lvl1pPr>
              <a:defRPr/>
            </a:lvl1pPr>
          </a:lstStyle>
          <a:p>
            <a:pPr>
              <a:defRPr/>
            </a:pPr>
            <a:fld id="{94F1511E-535D-4954-AF01-FFE74FA62650}"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67955B39-CD41-967F-D3C9-49E2F0DC0B83}"/>
              </a:ext>
            </a:extLst>
          </p:cNvPr>
          <p:cNvSpPr>
            <a:spLocks noGrp="1"/>
          </p:cNvSpPr>
          <p:nvPr>
            <p:ph type="ftr" sz="quarter" idx="11"/>
          </p:nvPr>
        </p:nvSpPr>
        <p:spPr/>
        <p:txBody>
          <a:bodyPr/>
          <a:lstStyle>
            <a:lvl1pPr>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AC395E2B-5CDE-5E43-970C-EF311F5EDB18}"/>
              </a:ext>
            </a:extLst>
          </p:cNvPr>
          <p:cNvSpPr>
            <a:spLocks noGrp="1"/>
          </p:cNvSpPr>
          <p:nvPr>
            <p:ph type="sldNum" sz="quarter" idx="12"/>
          </p:nvPr>
        </p:nvSpPr>
        <p:spPr/>
        <p:txBody>
          <a:bodyPr/>
          <a:lstStyle>
            <a:lvl1pPr>
              <a:defRPr/>
            </a:lvl1pPr>
          </a:lstStyle>
          <a:p>
            <a:pPr>
              <a:defRPr/>
            </a:pPr>
            <a:fld id="{57516EA7-C336-4E60-ADB4-B52A6B1073E8}" type="slidenum">
              <a:rPr lang="uk-UA" altLang="uk-UA"/>
              <a:pPr>
                <a:defRPr/>
              </a:pPr>
              <a:t>‹№›</a:t>
            </a:fld>
            <a:endParaRPr lang="uk-UA" altLang="uk-UA" dirty="0"/>
          </a:p>
        </p:txBody>
      </p:sp>
    </p:spTree>
    <p:extLst>
      <p:ext uri="{BB962C8B-B14F-4D97-AF65-F5344CB8AC3E}">
        <p14:creationId xmlns:p14="http://schemas.microsoft.com/office/powerpoint/2010/main" val="21278452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3">
            <a:extLst>
              <a:ext uri="{FF2B5EF4-FFF2-40B4-BE49-F238E27FC236}">
                <a16:creationId xmlns:a16="http://schemas.microsoft.com/office/drawing/2014/main" id="{A3C90BE2-957C-03F8-1F9F-8F0443FFFAE6}"/>
              </a:ext>
            </a:extLst>
          </p:cNvPr>
          <p:cNvSpPr>
            <a:spLocks noGrp="1"/>
          </p:cNvSpPr>
          <p:nvPr>
            <p:ph type="dt" sz="half" idx="10"/>
          </p:nvPr>
        </p:nvSpPr>
        <p:spPr/>
        <p:txBody>
          <a:bodyPr/>
          <a:lstStyle>
            <a:lvl1pPr>
              <a:defRPr/>
            </a:lvl1pPr>
          </a:lstStyle>
          <a:p>
            <a:pPr>
              <a:defRPr/>
            </a:pPr>
            <a:fld id="{9296ECDB-68B7-4C01-9488-DCF337BDEAC4}" type="datetime1">
              <a:rPr lang="uk-UA" smtClean="0"/>
              <a:t>18.12.2025</a:t>
            </a:fld>
            <a:endParaRPr lang="uk-UA" dirty="0"/>
          </a:p>
        </p:txBody>
      </p:sp>
      <p:sp>
        <p:nvSpPr>
          <p:cNvPr id="6" name="Місце для нижнього колонтитула 4">
            <a:extLst>
              <a:ext uri="{FF2B5EF4-FFF2-40B4-BE49-F238E27FC236}">
                <a16:creationId xmlns:a16="http://schemas.microsoft.com/office/drawing/2014/main" id="{7F0EFF87-884A-FDE7-CC72-F0E8FB07FB1C}"/>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8CC73E7E-C44D-D440-5AEA-931F69F3201B}"/>
              </a:ext>
            </a:extLst>
          </p:cNvPr>
          <p:cNvSpPr>
            <a:spLocks noGrp="1"/>
          </p:cNvSpPr>
          <p:nvPr>
            <p:ph type="sldNum" sz="quarter" idx="12"/>
          </p:nvPr>
        </p:nvSpPr>
        <p:spPr/>
        <p:txBody>
          <a:bodyPr/>
          <a:lstStyle>
            <a:lvl1pPr>
              <a:defRPr/>
            </a:lvl1pPr>
          </a:lstStyle>
          <a:p>
            <a:pPr>
              <a:defRPr/>
            </a:pPr>
            <a:fld id="{4FB77D72-FDE4-4F0D-B779-DE79087AB794}" type="slidenum">
              <a:rPr lang="uk-UA" altLang="uk-UA"/>
              <a:pPr>
                <a:defRPr/>
              </a:pPr>
              <a:t>‹№›</a:t>
            </a:fld>
            <a:endParaRPr lang="uk-UA" altLang="uk-UA" dirty="0"/>
          </a:p>
        </p:txBody>
      </p:sp>
    </p:spTree>
    <p:extLst>
      <p:ext uri="{BB962C8B-B14F-4D97-AF65-F5344CB8AC3E}">
        <p14:creationId xmlns:p14="http://schemas.microsoft.com/office/powerpoint/2010/main" val="194734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Клацніть, щоб редагувати стиль зразка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Відредагуйте стиль зразка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3">
            <a:extLst>
              <a:ext uri="{FF2B5EF4-FFF2-40B4-BE49-F238E27FC236}">
                <a16:creationId xmlns:a16="http://schemas.microsoft.com/office/drawing/2014/main" id="{EA0DD99F-8DA5-F2B0-254A-B8A1308B5080}"/>
              </a:ext>
            </a:extLst>
          </p:cNvPr>
          <p:cNvSpPr>
            <a:spLocks noGrp="1"/>
          </p:cNvSpPr>
          <p:nvPr>
            <p:ph type="dt" sz="half" idx="10"/>
          </p:nvPr>
        </p:nvSpPr>
        <p:spPr/>
        <p:txBody>
          <a:bodyPr/>
          <a:lstStyle>
            <a:lvl1pPr>
              <a:defRPr/>
            </a:lvl1pPr>
          </a:lstStyle>
          <a:p>
            <a:pPr>
              <a:defRPr/>
            </a:pPr>
            <a:fld id="{F638CA85-2DB2-44C4-AF50-DAAF1E05620C}" type="datetime1">
              <a:rPr lang="uk-UA" smtClean="0"/>
              <a:t>18.12.2025</a:t>
            </a:fld>
            <a:endParaRPr lang="uk-UA" dirty="0"/>
          </a:p>
        </p:txBody>
      </p:sp>
      <p:sp>
        <p:nvSpPr>
          <p:cNvPr id="8" name="Місце для нижнього колонтитула 4">
            <a:extLst>
              <a:ext uri="{FF2B5EF4-FFF2-40B4-BE49-F238E27FC236}">
                <a16:creationId xmlns:a16="http://schemas.microsoft.com/office/drawing/2014/main" id="{16D392BE-E061-7D98-F1D5-C1C8D3872360}"/>
              </a:ext>
            </a:extLst>
          </p:cNvPr>
          <p:cNvSpPr>
            <a:spLocks noGrp="1"/>
          </p:cNvSpPr>
          <p:nvPr>
            <p:ph type="ftr" sz="quarter" idx="11"/>
          </p:nvPr>
        </p:nvSpPr>
        <p:spPr/>
        <p:txBody>
          <a:bodyPr/>
          <a:lstStyle>
            <a:lvl1pPr>
              <a:defRPr/>
            </a:lvl1pPr>
          </a:lstStyle>
          <a:p>
            <a:pPr>
              <a:defRPr/>
            </a:pPr>
            <a:endParaRPr lang="uk-UA" dirty="0"/>
          </a:p>
        </p:txBody>
      </p:sp>
      <p:sp>
        <p:nvSpPr>
          <p:cNvPr id="9" name="Місце для номера слайда 5">
            <a:extLst>
              <a:ext uri="{FF2B5EF4-FFF2-40B4-BE49-F238E27FC236}">
                <a16:creationId xmlns:a16="http://schemas.microsoft.com/office/drawing/2014/main" id="{FC71E889-4BED-A140-925A-AC31DDF437E8}"/>
              </a:ext>
            </a:extLst>
          </p:cNvPr>
          <p:cNvSpPr>
            <a:spLocks noGrp="1"/>
          </p:cNvSpPr>
          <p:nvPr>
            <p:ph type="sldNum" sz="quarter" idx="12"/>
          </p:nvPr>
        </p:nvSpPr>
        <p:spPr/>
        <p:txBody>
          <a:bodyPr/>
          <a:lstStyle>
            <a:lvl1pPr>
              <a:defRPr/>
            </a:lvl1pPr>
          </a:lstStyle>
          <a:p>
            <a:pPr>
              <a:defRPr/>
            </a:pPr>
            <a:fld id="{D3CAA662-D07E-4DEE-9289-2C855F9547C6}" type="slidenum">
              <a:rPr lang="uk-UA" altLang="uk-UA"/>
              <a:pPr>
                <a:defRPr/>
              </a:pPr>
              <a:t>‹№›</a:t>
            </a:fld>
            <a:endParaRPr lang="uk-UA" altLang="uk-UA" dirty="0"/>
          </a:p>
        </p:txBody>
      </p:sp>
    </p:spTree>
    <p:extLst>
      <p:ext uri="{BB962C8B-B14F-4D97-AF65-F5344CB8AC3E}">
        <p14:creationId xmlns:p14="http://schemas.microsoft.com/office/powerpoint/2010/main" val="4112208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Клацніть, щоб редагувати стиль зразка заголовка</a:t>
            </a:r>
          </a:p>
        </p:txBody>
      </p:sp>
      <p:sp>
        <p:nvSpPr>
          <p:cNvPr id="3" name="Місце для дати 3">
            <a:extLst>
              <a:ext uri="{FF2B5EF4-FFF2-40B4-BE49-F238E27FC236}">
                <a16:creationId xmlns:a16="http://schemas.microsoft.com/office/drawing/2014/main" id="{AA7AD9E1-47C8-9944-ABD5-45EADE34C17D}"/>
              </a:ext>
            </a:extLst>
          </p:cNvPr>
          <p:cNvSpPr>
            <a:spLocks noGrp="1"/>
          </p:cNvSpPr>
          <p:nvPr>
            <p:ph type="dt" sz="half" idx="10"/>
          </p:nvPr>
        </p:nvSpPr>
        <p:spPr/>
        <p:txBody>
          <a:bodyPr/>
          <a:lstStyle>
            <a:lvl1pPr>
              <a:defRPr/>
            </a:lvl1pPr>
          </a:lstStyle>
          <a:p>
            <a:pPr>
              <a:defRPr/>
            </a:pPr>
            <a:fld id="{1CC54C13-E40A-4086-BBB0-B10FF979CBEA}" type="datetime1">
              <a:rPr lang="uk-UA" smtClean="0"/>
              <a:t>18.12.2025</a:t>
            </a:fld>
            <a:endParaRPr lang="uk-UA" dirty="0"/>
          </a:p>
        </p:txBody>
      </p:sp>
      <p:sp>
        <p:nvSpPr>
          <p:cNvPr id="4" name="Місце для нижнього колонтитула 4">
            <a:extLst>
              <a:ext uri="{FF2B5EF4-FFF2-40B4-BE49-F238E27FC236}">
                <a16:creationId xmlns:a16="http://schemas.microsoft.com/office/drawing/2014/main" id="{5EC659C4-05E1-EB28-C2DF-96D8CC00C357}"/>
              </a:ext>
            </a:extLst>
          </p:cNvPr>
          <p:cNvSpPr>
            <a:spLocks noGrp="1"/>
          </p:cNvSpPr>
          <p:nvPr>
            <p:ph type="ftr" sz="quarter" idx="11"/>
          </p:nvPr>
        </p:nvSpPr>
        <p:spPr/>
        <p:txBody>
          <a:bodyPr/>
          <a:lstStyle>
            <a:lvl1pPr>
              <a:defRPr/>
            </a:lvl1pPr>
          </a:lstStyle>
          <a:p>
            <a:pPr>
              <a:defRPr/>
            </a:pPr>
            <a:endParaRPr lang="uk-UA" dirty="0"/>
          </a:p>
        </p:txBody>
      </p:sp>
      <p:sp>
        <p:nvSpPr>
          <p:cNvPr id="5" name="Місце для номера слайда 5">
            <a:extLst>
              <a:ext uri="{FF2B5EF4-FFF2-40B4-BE49-F238E27FC236}">
                <a16:creationId xmlns:a16="http://schemas.microsoft.com/office/drawing/2014/main" id="{D4237CF1-DE7F-FE35-5BF4-A6A97EF5AFF0}"/>
              </a:ext>
            </a:extLst>
          </p:cNvPr>
          <p:cNvSpPr>
            <a:spLocks noGrp="1"/>
          </p:cNvSpPr>
          <p:nvPr>
            <p:ph type="sldNum" sz="quarter" idx="12"/>
          </p:nvPr>
        </p:nvSpPr>
        <p:spPr/>
        <p:txBody>
          <a:bodyPr/>
          <a:lstStyle>
            <a:lvl1pPr>
              <a:defRPr/>
            </a:lvl1pPr>
          </a:lstStyle>
          <a:p>
            <a:pPr>
              <a:defRPr/>
            </a:pPr>
            <a:fld id="{432905D2-CC1C-4F8C-8D9C-4837BFB0BAA3}" type="slidenum">
              <a:rPr lang="uk-UA" altLang="uk-UA"/>
              <a:pPr>
                <a:defRPr/>
              </a:pPr>
              <a:t>‹№›</a:t>
            </a:fld>
            <a:endParaRPr lang="uk-UA" altLang="uk-UA" dirty="0"/>
          </a:p>
        </p:txBody>
      </p:sp>
    </p:spTree>
    <p:extLst>
      <p:ext uri="{BB962C8B-B14F-4D97-AF65-F5344CB8AC3E}">
        <p14:creationId xmlns:p14="http://schemas.microsoft.com/office/powerpoint/2010/main" val="159744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a:extLst>
              <a:ext uri="{FF2B5EF4-FFF2-40B4-BE49-F238E27FC236}">
                <a16:creationId xmlns:a16="http://schemas.microsoft.com/office/drawing/2014/main" id="{FF345E8C-B5CC-DBD2-49BF-3F8E11BF2CEC}"/>
              </a:ext>
            </a:extLst>
          </p:cNvPr>
          <p:cNvSpPr>
            <a:spLocks noGrp="1"/>
          </p:cNvSpPr>
          <p:nvPr>
            <p:ph type="dt" sz="half" idx="10"/>
          </p:nvPr>
        </p:nvSpPr>
        <p:spPr/>
        <p:txBody>
          <a:bodyPr/>
          <a:lstStyle>
            <a:lvl1pPr>
              <a:defRPr/>
            </a:lvl1pPr>
          </a:lstStyle>
          <a:p>
            <a:pPr>
              <a:defRPr/>
            </a:pPr>
            <a:fld id="{0D7350F9-2A98-4BB4-BE07-1E76DE1FF9AA}" type="datetime1">
              <a:rPr lang="uk-UA" smtClean="0"/>
              <a:t>18.12.2025</a:t>
            </a:fld>
            <a:endParaRPr lang="uk-UA" dirty="0"/>
          </a:p>
        </p:txBody>
      </p:sp>
      <p:sp>
        <p:nvSpPr>
          <p:cNvPr id="3" name="Місце для нижнього колонтитула 4">
            <a:extLst>
              <a:ext uri="{FF2B5EF4-FFF2-40B4-BE49-F238E27FC236}">
                <a16:creationId xmlns:a16="http://schemas.microsoft.com/office/drawing/2014/main" id="{8E0F689E-CF76-E819-6A24-BCC65EDCA976}"/>
              </a:ext>
            </a:extLst>
          </p:cNvPr>
          <p:cNvSpPr>
            <a:spLocks noGrp="1"/>
          </p:cNvSpPr>
          <p:nvPr>
            <p:ph type="ftr" sz="quarter" idx="11"/>
          </p:nvPr>
        </p:nvSpPr>
        <p:spPr/>
        <p:txBody>
          <a:bodyPr/>
          <a:lstStyle>
            <a:lvl1pPr>
              <a:defRPr/>
            </a:lvl1pPr>
          </a:lstStyle>
          <a:p>
            <a:pPr>
              <a:defRPr/>
            </a:pPr>
            <a:endParaRPr lang="uk-UA" dirty="0"/>
          </a:p>
        </p:txBody>
      </p:sp>
      <p:sp>
        <p:nvSpPr>
          <p:cNvPr id="4" name="Місце для номера слайда 5">
            <a:extLst>
              <a:ext uri="{FF2B5EF4-FFF2-40B4-BE49-F238E27FC236}">
                <a16:creationId xmlns:a16="http://schemas.microsoft.com/office/drawing/2014/main" id="{0D0CB2BC-E645-6849-7A8D-828A4AB5BBBC}"/>
              </a:ext>
            </a:extLst>
          </p:cNvPr>
          <p:cNvSpPr>
            <a:spLocks noGrp="1"/>
          </p:cNvSpPr>
          <p:nvPr>
            <p:ph type="sldNum" sz="quarter" idx="12"/>
          </p:nvPr>
        </p:nvSpPr>
        <p:spPr/>
        <p:txBody>
          <a:bodyPr/>
          <a:lstStyle>
            <a:lvl1pPr>
              <a:defRPr/>
            </a:lvl1pPr>
          </a:lstStyle>
          <a:p>
            <a:pPr>
              <a:defRPr/>
            </a:pPr>
            <a:fld id="{AF12A4B8-FBE2-42FD-8F7C-E331D756A450}" type="slidenum">
              <a:rPr lang="uk-UA" altLang="uk-UA"/>
              <a:pPr>
                <a:defRPr/>
              </a:pPr>
              <a:t>‹№›</a:t>
            </a:fld>
            <a:endParaRPr lang="uk-UA" altLang="uk-UA" dirty="0"/>
          </a:p>
        </p:txBody>
      </p:sp>
    </p:spTree>
    <p:extLst>
      <p:ext uri="{BB962C8B-B14F-4D97-AF65-F5344CB8AC3E}">
        <p14:creationId xmlns:p14="http://schemas.microsoft.com/office/powerpoint/2010/main" val="1878508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Відредагуйте стиль зразка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C7262A28-1D71-BC9C-361E-8193A841A140}"/>
              </a:ext>
            </a:extLst>
          </p:cNvPr>
          <p:cNvSpPr>
            <a:spLocks noGrp="1"/>
          </p:cNvSpPr>
          <p:nvPr>
            <p:ph type="dt" sz="half" idx="10"/>
          </p:nvPr>
        </p:nvSpPr>
        <p:spPr/>
        <p:txBody>
          <a:bodyPr/>
          <a:lstStyle>
            <a:lvl1pPr>
              <a:defRPr/>
            </a:lvl1pPr>
          </a:lstStyle>
          <a:p>
            <a:pPr>
              <a:defRPr/>
            </a:pPr>
            <a:fld id="{D0E9A1FD-498C-4D6B-8066-378AFBFB37CA}" type="datetime1">
              <a:rPr lang="uk-UA" smtClean="0"/>
              <a:t>18.12.2025</a:t>
            </a:fld>
            <a:endParaRPr lang="uk-UA" dirty="0"/>
          </a:p>
        </p:txBody>
      </p:sp>
      <p:sp>
        <p:nvSpPr>
          <p:cNvPr id="6" name="Місце для нижнього колонтитула 4">
            <a:extLst>
              <a:ext uri="{FF2B5EF4-FFF2-40B4-BE49-F238E27FC236}">
                <a16:creationId xmlns:a16="http://schemas.microsoft.com/office/drawing/2014/main" id="{A521B7DB-A673-7716-B38E-B2B440DEAEEE}"/>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C430E745-9939-F461-9FF4-ACDFCDE1D2A8}"/>
              </a:ext>
            </a:extLst>
          </p:cNvPr>
          <p:cNvSpPr>
            <a:spLocks noGrp="1"/>
          </p:cNvSpPr>
          <p:nvPr>
            <p:ph type="sldNum" sz="quarter" idx="12"/>
          </p:nvPr>
        </p:nvSpPr>
        <p:spPr/>
        <p:txBody>
          <a:bodyPr/>
          <a:lstStyle>
            <a:lvl1pPr>
              <a:defRPr/>
            </a:lvl1pPr>
          </a:lstStyle>
          <a:p>
            <a:pPr>
              <a:defRPr/>
            </a:pPr>
            <a:fld id="{677728BF-03AA-4335-BB35-CA4255D550D5}" type="slidenum">
              <a:rPr lang="uk-UA" altLang="uk-UA"/>
              <a:pPr>
                <a:defRPr/>
              </a:pPr>
              <a:t>‹№›</a:t>
            </a:fld>
            <a:endParaRPr lang="uk-UA" altLang="uk-UA" dirty="0"/>
          </a:p>
        </p:txBody>
      </p:sp>
    </p:spTree>
    <p:extLst>
      <p:ext uri="{BB962C8B-B14F-4D97-AF65-F5344CB8AC3E}">
        <p14:creationId xmlns:p14="http://schemas.microsoft.com/office/powerpoint/2010/main" val="28099203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і підпис">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Клацніть, щоб редагувати стиль зразка заголовка</a:t>
            </a:r>
          </a:p>
        </p:txBody>
      </p:sp>
      <p:sp>
        <p:nvSpPr>
          <p:cNvPr id="3" name="Місце для зображення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uk-UA" noProof="0" dirty="0"/>
              <a:t>Клацніть піктограму, щоб додати зображення</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Відредагуйте стиль зразка тексту</a:t>
            </a:r>
          </a:p>
        </p:txBody>
      </p:sp>
      <p:sp>
        <p:nvSpPr>
          <p:cNvPr id="5" name="Місце для дати 3">
            <a:extLst>
              <a:ext uri="{FF2B5EF4-FFF2-40B4-BE49-F238E27FC236}">
                <a16:creationId xmlns:a16="http://schemas.microsoft.com/office/drawing/2014/main" id="{EAD98881-2ACD-B166-5782-7741EE21F2BF}"/>
              </a:ext>
            </a:extLst>
          </p:cNvPr>
          <p:cNvSpPr>
            <a:spLocks noGrp="1"/>
          </p:cNvSpPr>
          <p:nvPr>
            <p:ph type="dt" sz="half" idx="10"/>
          </p:nvPr>
        </p:nvSpPr>
        <p:spPr/>
        <p:txBody>
          <a:bodyPr/>
          <a:lstStyle>
            <a:lvl1pPr>
              <a:defRPr/>
            </a:lvl1pPr>
          </a:lstStyle>
          <a:p>
            <a:pPr>
              <a:defRPr/>
            </a:pPr>
            <a:fld id="{38EBF41A-40A1-4AD2-912A-3E0B3D58C3BD}" type="datetime1">
              <a:rPr lang="uk-UA" smtClean="0"/>
              <a:t>18.12.2025</a:t>
            </a:fld>
            <a:endParaRPr lang="uk-UA" dirty="0"/>
          </a:p>
        </p:txBody>
      </p:sp>
      <p:sp>
        <p:nvSpPr>
          <p:cNvPr id="6" name="Місце для нижнього колонтитула 4">
            <a:extLst>
              <a:ext uri="{FF2B5EF4-FFF2-40B4-BE49-F238E27FC236}">
                <a16:creationId xmlns:a16="http://schemas.microsoft.com/office/drawing/2014/main" id="{A20CC5D9-3E6C-7EE8-9D04-C4BDBC52A2BA}"/>
              </a:ext>
            </a:extLst>
          </p:cNvPr>
          <p:cNvSpPr>
            <a:spLocks noGrp="1"/>
          </p:cNvSpPr>
          <p:nvPr>
            <p:ph type="ftr" sz="quarter" idx="11"/>
          </p:nvPr>
        </p:nvSpPr>
        <p:spPr/>
        <p:txBody>
          <a:bodyPr/>
          <a:lstStyle>
            <a:lvl1pPr>
              <a:defRPr/>
            </a:lvl1pPr>
          </a:lstStyle>
          <a:p>
            <a:pPr>
              <a:defRPr/>
            </a:pPr>
            <a:endParaRPr lang="uk-UA" dirty="0"/>
          </a:p>
        </p:txBody>
      </p:sp>
      <p:sp>
        <p:nvSpPr>
          <p:cNvPr id="7" name="Місце для номера слайда 5">
            <a:extLst>
              <a:ext uri="{FF2B5EF4-FFF2-40B4-BE49-F238E27FC236}">
                <a16:creationId xmlns:a16="http://schemas.microsoft.com/office/drawing/2014/main" id="{9185126F-D584-C2C3-AFD8-CF584FC064DD}"/>
              </a:ext>
            </a:extLst>
          </p:cNvPr>
          <p:cNvSpPr>
            <a:spLocks noGrp="1"/>
          </p:cNvSpPr>
          <p:nvPr>
            <p:ph type="sldNum" sz="quarter" idx="12"/>
          </p:nvPr>
        </p:nvSpPr>
        <p:spPr/>
        <p:txBody>
          <a:bodyPr/>
          <a:lstStyle>
            <a:lvl1pPr>
              <a:defRPr/>
            </a:lvl1pPr>
          </a:lstStyle>
          <a:p>
            <a:pPr>
              <a:defRPr/>
            </a:pPr>
            <a:fld id="{3291BF11-B2ED-427F-8A4E-915E4DE31228}" type="slidenum">
              <a:rPr lang="uk-UA" altLang="uk-UA"/>
              <a:pPr>
                <a:defRPr/>
              </a:pPr>
              <a:t>‹№›</a:t>
            </a:fld>
            <a:endParaRPr lang="uk-UA" altLang="uk-UA" dirty="0"/>
          </a:p>
        </p:txBody>
      </p:sp>
    </p:spTree>
    <p:extLst>
      <p:ext uri="{BB962C8B-B14F-4D97-AF65-F5344CB8AC3E}">
        <p14:creationId xmlns:p14="http://schemas.microsoft.com/office/powerpoint/2010/main" val="212905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0E8E3"/>
        </a:solidFill>
        <a:effectLst/>
      </p:bgPr>
    </p:bg>
    <p:spTree>
      <p:nvGrpSpPr>
        <p:cNvPr id="1" name=""/>
        <p:cNvGrpSpPr/>
        <p:nvPr/>
      </p:nvGrpSpPr>
      <p:grpSpPr>
        <a:xfrm>
          <a:off x="0" y="0"/>
          <a:ext cx="0" cy="0"/>
          <a:chOff x="0" y="0"/>
          <a:chExt cx="0" cy="0"/>
        </a:xfrm>
      </p:grpSpPr>
      <p:sp>
        <p:nvSpPr>
          <p:cNvPr id="1026" name="Місце для заголовка 1">
            <a:extLst>
              <a:ext uri="{FF2B5EF4-FFF2-40B4-BE49-F238E27FC236}">
                <a16:creationId xmlns:a16="http://schemas.microsoft.com/office/drawing/2014/main" id="{145B3D2B-C7D7-7980-44A7-F0F89E85FA3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uk-UA" altLang="uk-UA"/>
              <a:t>Клацніть, щоб редагувати стиль зразка заголовка</a:t>
            </a:r>
          </a:p>
        </p:txBody>
      </p:sp>
      <p:sp>
        <p:nvSpPr>
          <p:cNvPr id="1027" name="Місце для тексту 2">
            <a:extLst>
              <a:ext uri="{FF2B5EF4-FFF2-40B4-BE49-F238E27FC236}">
                <a16:creationId xmlns:a16="http://schemas.microsoft.com/office/drawing/2014/main" id="{6564B427-26C4-01D2-D649-C81805085E94}"/>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uk-UA" altLang="uk-UA"/>
              <a:t>Відредагуйте стиль зразка тексту</a:t>
            </a:r>
          </a:p>
          <a:p>
            <a:pPr lvl="1"/>
            <a:r>
              <a:rPr lang="uk-UA" altLang="uk-UA"/>
              <a:t>Другий рівень</a:t>
            </a:r>
          </a:p>
          <a:p>
            <a:pPr lvl="2"/>
            <a:r>
              <a:rPr lang="uk-UA" altLang="uk-UA"/>
              <a:t>Третій рівень</a:t>
            </a:r>
          </a:p>
          <a:p>
            <a:pPr lvl="3"/>
            <a:r>
              <a:rPr lang="uk-UA" altLang="uk-UA"/>
              <a:t>Четвертий рівень</a:t>
            </a:r>
          </a:p>
          <a:p>
            <a:pPr lvl="4"/>
            <a:r>
              <a:rPr lang="uk-UA" altLang="uk-UA"/>
              <a:t>П’ятий рівень</a:t>
            </a:r>
          </a:p>
        </p:txBody>
      </p:sp>
      <p:sp>
        <p:nvSpPr>
          <p:cNvPr id="4" name="Місце для дати 3">
            <a:extLst>
              <a:ext uri="{FF2B5EF4-FFF2-40B4-BE49-F238E27FC236}">
                <a16:creationId xmlns:a16="http://schemas.microsoft.com/office/drawing/2014/main" id="{81D6CE43-1EAA-523D-DAB2-2987A26D324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fld id="{CFF024C6-0B6E-4252-A21D-446B0B3BC755}" type="datetime1">
              <a:rPr lang="uk-UA" smtClean="0"/>
              <a:t>18.12.2025</a:t>
            </a:fld>
            <a:endParaRPr lang="uk-UA" dirty="0"/>
          </a:p>
        </p:txBody>
      </p:sp>
      <p:sp>
        <p:nvSpPr>
          <p:cNvPr id="5" name="Місце для нижнього колонтитула 4">
            <a:extLst>
              <a:ext uri="{FF2B5EF4-FFF2-40B4-BE49-F238E27FC236}">
                <a16:creationId xmlns:a16="http://schemas.microsoft.com/office/drawing/2014/main" id="{7EACE517-7161-2385-5C82-22A5011625A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Roboto Condensed Light" pitchFamily="2" charset="0"/>
              </a:defRPr>
            </a:lvl1pPr>
          </a:lstStyle>
          <a:p>
            <a:pPr>
              <a:defRPr/>
            </a:pPr>
            <a:endParaRPr lang="uk-UA" dirty="0"/>
          </a:p>
        </p:txBody>
      </p:sp>
      <p:sp>
        <p:nvSpPr>
          <p:cNvPr id="6" name="Місце для номера слайда 5">
            <a:extLst>
              <a:ext uri="{FF2B5EF4-FFF2-40B4-BE49-F238E27FC236}">
                <a16:creationId xmlns:a16="http://schemas.microsoft.com/office/drawing/2014/main" id="{6AD0EEA3-846C-8CE7-CBB8-FCE48699ADA9}"/>
              </a:ext>
            </a:extLst>
          </p:cNvPr>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latin typeface="Roboto Condensed Light" panose="02000000000000000000" pitchFamily="2" charset="0"/>
              </a:defRPr>
            </a:lvl1pPr>
          </a:lstStyle>
          <a:p>
            <a:pPr>
              <a:defRPr/>
            </a:pPr>
            <a:fld id="{5BCFE2EF-88FD-44AD-B231-08CC0BF5B23B}" type="slidenum">
              <a:rPr lang="uk-UA" altLang="uk-UA"/>
              <a:pPr>
                <a:defRPr/>
              </a:pPr>
              <a:t>‹№›</a:t>
            </a:fld>
            <a:endParaRPr lang="uk-UA" altLang="uk-U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Roboto Condensed Light" pitchFamily="2" charset="0"/>
          <a:ea typeface="+mj-ea"/>
          <a:cs typeface="+mj-cs"/>
        </a:defRPr>
      </a:lvl1pPr>
      <a:lvl2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2pPr>
      <a:lvl3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3pPr>
      <a:lvl4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4pPr>
      <a:lvl5pPr algn="l" rtl="0" eaLnBrk="0" fontAlgn="base" hangingPunct="0">
        <a:lnSpc>
          <a:spcPct val="90000"/>
        </a:lnSpc>
        <a:spcBef>
          <a:spcPct val="0"/>
        </a:spcBef>
        <a:spcAft>
          <a:spcPct val="0"/>
        </a:spcAft>
        <a:defRPr sz="4400">
          <a:solidFill>
            <a:schemeClr val="tx1"/>
          </a:solidFill>
          <a:latin typeface="Roboto Condensed Light" panose="02000000000000000000" pitchFamily="2"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constitutionalist.com.ua/poperednij-proiekt-polozhennia-pro-vykorystannia-tekhnolohij-shi-pratsivnykamy-aparatu-vs"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zakon.rada.gov.ua/rada/show/n0001415-24#Text"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reyestr.court.gov.ua/Review/129856098"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constitutionalist.com.ua/rekomendatsii-z-vidpovidalnoho-vykorystannia-shtuchnoho-intelektu-dlia-pravnykiv"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constitutionalist.com.ua/artificial-intelligence-in-the-ukrainian-judiciary-charting-the-course-under-the-digital-gavel" TargetMode="External"/><Relationship Id="rId3" Type="http://schemas.openxmlformats.org/officeDocument/2006/relationships/hyperlink" Target="https://so.supreme.court.gov.ua/news/949/naukovi-nadbannia-iak-osnova-dlia-nastupnykh-krokiv-na-shliakhu-intehratsii-shtuchnoho-intelektu-v-systemu-pravosuddia" TargetMode="External"/><Relationship Id="rId7" Type="http://schemas.openxmlformats.org/officeDocument/2006/relationships/hyperlink" Target="https://yur-gazeta.com/publications/practice/sudova-praktika/era-shi-y-rol-verhovnih-sudiv-u-cifroviy-transformaciyi-pravosuddya.html" TargetMode="External"/><Relationship Id="rId12" Type="http://schemas.openxmlformats.org/officeDocument/2006/relationships/hyperlink" Target="https://youtu.be/UlghLhHV8os?si=nCpvAl5p5KP3tY_G" TargetMode="External"/><Relationship Id="rId2" Type="http://schemas.openxmlformats.org/officeDocument/2006/relationships/hyperlink" Target="https://so.supreme.court.gov.ua/authors/934/shtuchnyi-intelekt-ta-systema-pravosuddia-ukrainy-rezultaty-spivpratsi-u-rotsi-sh%D1%81ho-mynuv" TargetMode="External"/><Relationship Id="rId1" Type="http://schemas.openxmlformats.org/officeDocument/2006/relationships/slideLayout" Target="../slideLayouts/slideLayout2.xml"/><Relationship Id="rId6" Type="http://schemas.openxmlformats.org/officeDocument/2006/relationships/hyperlink" Target="https://slovo.nsj.gov.ua/images/pdf/2024_4_49/nsj_4_49_2024.pdf" TargetMode="External"/><Relationship Id="rId11" Type="http://schemas.openxmlformats.org/officeDocument/2006/relationships/hyperlink" Target="https://court.gov.ua/storage/portal/supreme/135.%20Limits_of_Interference_Private_Life_under_National_Security%20Threats_bernaziuk.pdf" TargetMode="External"/><Relationship Id="rId5" Type="http://schemas.openxmlformats.org/officeDocument/2006/relationships/hyperlink" Target="https://constitutionalist.com.ua/artificial-intelligence-and-the-judicial-system-of-ukraine-results-of-cooperation-in-the-past-year" TargetMode="External"/><Relationship Id="rId10" Type="http://schemas.openxmlformats.org/officeDocument/2006/relationships/hyperlink" Target="https://www.nsj.gov.ua/ua/news/natsionalna-shkola-suddiv-ukraini-rozpochala-tridennu-onlayn-pidgotovku-dlya-kerivnikiv-sudiv/" TargetMode="External"/><Relationship Id="rId4" Type="http://schemas.openxmlformats.org/officeDocument/2006/relationships/hyperlink" Target="https://so.supreme.court.gov.ua/news/986/tsyfrova-era-pravosuddia-rol-shi-u-zabezpechenni-iednosti-sudovoi-praktyky-v-ukraini" TargetMode="External"/><Relationship Id="rId9" Type="http://schemas.openxmlformats.org/officeDocument/2006/relationships/hyperlink" Target="https://law.ukma.edu.ua/wp-content/uploads/2025/11/Rule-of-Law-and-AI-Challenges.pdf"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pcworld.com/article/2861037/sam-altman-just-made-the-best-argument-for-not-using-chatgpt.html"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politico.eu/article/brussels-knifes-privacy-to-feed-the-ai-boom-gdpr-digital-omnibu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interestingengineering.com/culture/ai-radar-phone-call-privacy-threa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thehill.com/opinion/technology/5383530-chatgpt-users-privacy-collateral-damag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sp>
        <p:nvSpPr>
          <p:cNvPr id="4099" name="Прямоугольник 4">
            <a:extLst>
              <a:ext uri="{FF2B5EF4-FFF2-40B4-BE49-F238E27FC236}">
                <a16:creationId xmlns:a16="http://schemas.microsoft.com/office/drawing/2014/main" id="{713D9962-6A76-0B3F-B541-F5A67F76EF47}"/>
              </a:ext>
            </a:extLst>
          </p:cNvPr>
          <p:cNvSpPr>
            <a:spLocks noChangeArrowheads="1"/>
          </p:cNvSpPr>
          <p:nvPr/>
        </p:nvSpPr>
        <p:spPr bwMode="auto">
          <a:xfrm>
            <a:off x="6700058" y="397472"/>
            <a:ext cx="4999135" cy="20621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ct val="0"/>
              </a:spcBef>
              <a:buFontTx/>
              <a:buNone/>
            </a:pPr>
            <a:r>
              <a:rPr lang="ru-RU" altLang="uk-UA" sz="1600" dirty="0">
                <a:solidFill>
                  <a:schemeClr val="bg1"/>
                </a:solidFill>
              </a:rPr>
              <a:t>НАЦІОНАЛЬНА ШКОЛА СУДДІВ УКРАЇНИ</a:t>
            </a:r>
          </a:p>
          <a:p>
            <a:pPr algn="just">
              <a:lnSpc>
                <a:spcPct val="100000"/>
              </a:lnSpc>
              <a:spcBef>
                <a:spcPct val="0"/>
              </a:spcBef>
              <a:buFontTx/>
              <a:buNone/>
            </a:pPr>
            <a:r>
              <a:rPr lang="uk-UA" altLang="uk-UA" sz="1600" dirty="0">
                <a:solidFill>
                  <a:schemeClr val="bg1"/>
                </a:solidFill>
              </a:rPr>
              <a:t> Організація з безпеки і співробітництва в Європі (ОБСЄ)</a:t>
            </a:r>
          </a:p>
          <a:p>
            <a:pPr algn="just">
              <a:lnSpc>
                <a:spcPct val="100000"/>
              </a:lnSpc>
              <a:spcBef>
                <a:spcPct val="0"/>
              </a:spcBef>
              <a:buFontTx/>
              <a:buNone/>
            </a:pPr>
            <a:endParaRPr lang="uk-UA" altLang="uk-UA" sz="1600" dirty="0">
              <a:solidFill>
                <a:schemeClr val="bg1"/>
              </a:solidFill>
            </a:endParaRPr>
          </a:p>
          <a:p>
            <a:pPr>
              <a:lnSpc>
                <a:spcPct val="100000"/>
              </a:lnSpc>
              <a:spcBef>
                <a:spcPct val="0"/>
              </a:spcBef>
              <a:buNone/>
            </a:pPr>
            <a:r>
              <a:rPr lang="ru-RU" sz="1600" dirty="0">
                <a:solidFill>
                  <a:schemeClr val="bg1"/>
                </a:solidFill>
              </a:rPr>
              <a:t>Тренінг: </a:t>
            </a:r>
          </a:p>
          <a:p>
            <a:pPr>
              <a:lnSpc>
                <a:spcPct val="100000"/>
              </a:lnSpc>
              <a:spcBef>
                <a:spcPct val="0"/>
              </a:spcBef>
              <a:buFontTx/>
              <a:buNone/>
            </a:pPr>
            <a:r>
              <a:rPr lang="uk-UA" sz="1600" dirty="0">
                <a:solidFill>
                  <a:schemeClr val="bg1"/>
                </a:solidFill>
              </a:rPr>
              <a:t>Специфіка та спеціальний правовий статус електронних доказів. Виклики сучасності</a:t>
            </a:r>
            <a:endParaRPr lang="ru-RU" sz="1600" dirty="0">
              <a:solidFill>
                <a:schemeClr val="bg1"/>
              </a:solidFill>
            </a:endParaRPr>
          </a:p>
          <a:p>
            <a:pPr>
              <a:lnSpc>
                <a:spcPct val="100000"/>
              </a:lnSpc>
              <a:spcBef>
                <a:spcPct val="0"/>
              </a:spcBef>
              <a:buFontTx/>
              <a:buNone/>
            </a:pPr>
            <a:endParaRPr lang="uk-UA" altLang="uk-UA" sz="1600" dirty="0">
              <a:solidFill>
                <a:schemeClr val="bg1"/>
              </a:solidFill>
            </a:endParaRPr>
          </a:p>
          <a:p>
            <a:pPr>
              <a:lnSpc>
                <a:spcPct val="100000"/>
              </a:lnSpc>
              <a:spcBef>
                <a:spcPct val="0"/>
              </a:spcBef>
              <a:buFontTx/>
              <a:buNone/>
            </a:pPr>
            <a:r>
              <a:rPr lang="uk-UA" altLang="uk-UA" sz="1600" dirty="0">
                <a:solidFill>
                  <a:schemeClr val="bg1"/>
                </a:solidFill>
              </a:rPr>
              <a:t>27 листопада 2025 року</a:t>
            </a:r>
          </a:p>
        </p:txBody>
      </p:sp>
      <p:sp>
        <p:nvSpPr>
          <p:cNvPr id="4100" name="TextBox 10">
            <a:extLst>
              <a:ext uri="{FF2B5EF4-FFF2-40B4-BE49-F238E27FC236}">
                <a16:creationId xmlns:a16="http://schemas.microsoft.com/office/drawing/2014/main" id="{1A77238E-A3A5-371E-E67F-93A7CB4BB124}"/>
              </a:ext>
            </a:extLst>
          </p:cNvPr>
          <p:cNvSpPr txBox="1">
            <a:spLocks noChangeArrowheads="1"/>
          </p:cNvSpPr>
          <p:nvPr/>
        </p:nvSpPr>
        <p:spPr bwMode="auto">
          <a:xfrm>
            <a:off x="411480" y="3169920"/>
            <a:ext cx="1128771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sz="4200" dirty="0">
                <a:solidFill>
                  <a:schemeClr val="bg1"/>
                </a:solidFill>
              </a:rPr>
              <a:t>Сучасні можливості </a:t>
            </a:r>
            <a:r>
              <a:rPr lang="uk-UA" sz="4200" dirty="0" smtClean="0">
                <a:solidFill>
                  <a:schemeClr val="bg1"/>
                </a:solidFill>
              </a:rPr>
              <a:t>ШІ та </a:t>
            </a:r>
            <a:r>
              <a:rPr lang="uk-UA" sz="4200" dirty="0">
                <a:solidFill>
                  <a:schemeClr val="bg1"/>
                </a:solidFill>
              </a:rPr>
              <a:t>питання приватності</a:t>
            </a:r>
          </a:p>
        </p:txBody>
      </p:sp>
      <p:sp>
        <p:nvSpPr>
          <p:cNvPr id="4101" name="TextBox 14">
            <a:extLst>
              <a:ext uri="{FF2B5EF4-FFF2-40B4-BE49-F238E27FC236}">
                <a16:creationId xmlns:a16="http://schemas.microsoft.com/office/drawing/2014/main" id="{46C864FC-A28B-EC07-B9A8-2430B01469D4}"/>
              </a:ext>
            </a:extLst>
          </p:cNvPr>
          <p:cNvSpPr txBox="1">
            <a:spLocks noChangeArrowheads="1"/>
          </p:cNvSpPr>
          <p:nvPr/>
        </p:nvSpPr>
        <p:spPr bwMode="auto">
          <a:xfrm>
            <a:off x="587375" y="5198468"/>
            <a:ext cx="10709275" cy="892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nSpc>
                <a:spcPct val="100000"/>
              </a:lnSpc>
              <a:spcBef>
                <a:spcPct val="0"/>
              </a:spcBef>
              <a:buFontTx/>
              <a:buNone/>
            </a:pPr>
            <a:r>
              <a:rPr lang="uk-UA" altLang="uk-UA" sz="2000" b="1" dirty="0">
                <a:solidFill>
                  <a:srgbClr val="FFFFFF"/>
                </a:solidFill>
                <a:ea typeface="Roboto Condensed Light" panose="02000000000000000000" pitchFamily="2" charset="0"/>
                <a:cs typeface="Roboto Condensed Light" panose="02000000000000000000" pitchFamily="2" charset="0"/>
              </a:rPr>
              <a:t>Ян БЕРНАЗЮК,</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суддя Касаційного адміністративного суду у складі Верховного Суду, </a:t>
            </a:r>
          </a:p>
          <a:p>
            <a:pPr>
              <a:lnSpc>
                <a:spcPct val="100000"/>
              </a:lnSpc>
              <a:spcBef>
                <a:spcPct val="0"/>
              </a:spcBef>
              <a:buFontTx/>
              <a:buNone/>
            </a:pPr>
            <a:r>
              <a:rPr lang="uk-UA" altLang="uk-UA" sz="1600" dirty="0">
                <a:solidFill>
                  <a:srgbClr val="FFFFFF"/>
                </a:solidFill>
                <a:ea typeface="Roboto Condensed Light" panose="02000000000000000000" pitchFamily="2" charset="0"/>
                <a:cs typeface="Roboto Condensed Light" panose="02000000000000000000" pitchFamily="2" charset="0"/>
              </a:rPr>
              <a:t>доктор юридичних наук, професор</a:t>
            </a:r>
          </a:p>
        </p:txBody>
      </p:sp>
      <p:pic>
        <p:nvPicPr>
          <p:cNvPr id="6"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3">
            <a:extLst>
              <a:ext uri="{96DAC541-7B7A-43D3-8B79-37D633B846F1}">
                <asvg:svgBlip xmlns="" xmlns:asvg="http://schemas.microsoft.com/office/drawing/2016/SVG/main" r:embed="rId4"/>
              </a:ext>
            </a:extLst>
          </a:blip>
          <a:stretch>
            <a:fillRect/>
          </a:stretch>
        </p:blipFill>
        <p:spPr>
          <a:xfrm>
            <a:off x="587375" y="584200"/>
            <a:ext cx="1232064" cy="151061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67D53-F2D7-8E8A-F216-E78E8665E81C}"/>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76004E4C-C0EE-6A68-F81C-C0FEA087A975}"/>
              </a:ext>
            </a:extLst>
          </p:cNvPr>
          <p:cNvSpPr>
            <a:spLocks noGrp="1"/>
          </p:cNvSpPr>
          <p:nvPr>
            <p:ph type="title"/>
          </p:nvPr>
        </p:nvSpPr>
        <p:spPr>
          <a:xfrm>
            <a:off x="775879" y="377506"/>
            <a:ext cx="10896415" cy="615717"/>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ПРОТОКОЛ ЗАХИСТУ ПРИВАТНОСТІ ПРИ РОБОТІ З ШІ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B5B37F4F-9410-44FF-887F-5B46A7D68636}"/>
              </a:ext>
            </a:extLst>
          </p:cNvPr>
          <p:cNvSpPr>
            <a:spLocks noGrp="1"/>
          </p:cNvSpPr>
          <p:nvPr>
            <p:ph idx="1"/>
          </p:nvPr>
        </p:nvSpPr>
        <p:spPr>
          <a:xfrm>
            <a:off x="327804" y="1019868"/>
            <a:ext cx="11395494" cy="4844909"/>
          </a:xfrm>
        </p:spPr>
        <p:txBody>
          <a:bodyPr/>
          <a:lstStyle/>
          <a:p>
            <a:pPr indent="0" algn="just">
              <a:lnSpc>
                <a:spcPct val="100000"/>
              </a:lnSpc>
              <a:spcBef>
                <a:spcPts val="600"/>
              </a:spcBef>
              <a:spcAft>
                <a:spcPts val="0"/>
              </a:spcAft>
              <a:buNone/>
            </a:pPr>
            <a:r>
              <a:rPr lang="uk-UA" dirty="0">
                <a:solidFill>
                  <a:srgbClr val="002949"/>
                </a:solidFill>
                <a:ea typeface="Roboto Condensed Light" panose="02000000000000000000" pitchFamily="2" charset="0"/>
              </a:rPr>
              <a:t> </a:t>
            </a:r>
            <a:r>
              <a:rPr lang="uk-UA" b="1" dirty="0">
                <a:solidFill>
                  <a:srgbClr val="002949"/>
                </a:solidFill>
                <a:ea typeface="Roboto Condensed Light" panose="02000000000000000000" pitchFamily="2" charset="0"/>
              </a:rPr>
              <a:t>4. Вимикайте використання даних для навчання моделей (</a:t>
            </a:r>
            <a:r>
              <a:rPr lang="en-US" b="1" dirty="0">
                <a:solidFill>
                  <a:srgbClr val="002949"/>
                </a:solidFill>
                <a:ea typeface="Roboto Condensed Light" panose="02000000000000000000" pitchFamily="2" charset="0"/>
              </a:rPr>
              <a:t>Opt-out).</a:t>
            </a:r>
            <a:r>
              <a:rPr lang="en-US" dirty="0">
                <a:solidFill>
                  <a:srgbClr val="002949"/>
                </a:solidFill>
                <a:ea typeface="Roboto Condensed Light" panose="02000000000000000000" pitchFamily="2" charset="0"/>
              </a:rPr>
              <a:t> </a:t>
            </a:r>
            <a:r>
              <a:rPr lang="uk-UA" dirty="0">
                <a:solidFill>
                  <a:srgbClr val="002949"/>
                </a:solidFill>
                <a:ea typeface="Roboto Condensed Light" panose="02000000000000000000" pitchFamily="2" charset="0"/>
              </a:rPr>
              <a:t>У налаштуваннях приватності обов’язково відмовтеся від участі у програмах покращення якості сервісу. </a:t>
            </a:r>
          </a:p>
          <a:p>
            <a:pPr indent="0" algn="just">
              <a:lnSpc>
                <a:spcPct val="100000"/>
              </a:lnSpc>
              <a:spcBef>
                <a:spcPts val="600"/>
              </a:spcBef>
              <a:spcAft>
                <a:spcPts val="0"/>
              </a:spcAft>
              <a:buNone/>
            </a:pPr>
            <a:r>
              <a:rPr lang="uk-UA" b="1" dirty="0">
                <a:solidFill>
                  <a:srgbClr val="002949"/>
                </a:solidFill>
                <a:ea typeface="Roboto Condensed Light" panose="02000000000000000000" pitchFamily="2" charset="0"/>
              </a:rPr>
              <a:t>5. Аналізуйте юрисдикцію та умови надання послуг (</a:t>
            </a:r>
            <a:r>
              <a:rPr lang="en-US" b="1" dirty="0" err="1">
                <a:solidFill>
                  <a:srgbClr val="002949"/>
                </a:solidFill>
                <a:ea typeface="Roboto Condensed Light" panose="02000000000000000000" pitchFamily="2" charset="0"/>
              </a:rPr>
              <a:t>ToS</a:t>
            </a:r>
            <a:r>
              <a:rPr lang="en-US" b="1" dirty="0">
                <a:solidFill>
                  <a:srgbClr val="002949"/>
                </a:solidFill>
                <a:ea typeface="Roboto Condensed Light" panose="02000000000000000000" pitchFamily="2" charset="0"/>
              </a:rPr>
              <a:t>).</a:t>
            </a:r>
            <a:r>
              <a:rPr lang="en-US" dirty="0">
                <a:solidFill>
                  <a:srgbClr val="002949"/>
                </a:solidFill>
                <a:ea typeface="Roboto Condensed Light" panose="02000000000000000000" pitchFamily="2" charset="0"/>
              </a:rPr>
              <a:t> </a:t>
            </a:r>
            <a:r>
              <a:rPr lang="uk-UA" dirty="0">
                <a:solidFill>
                  <a:srgbClr val="002949"/>
                </a:solidFill>
                <a:ea typeface="Roboto Condensed Light" panose="02000000000000000000" pitchFamily="2" charset="0"/>
              </a:rPr>
              <a:t>Зважайте на місцезнаходження серверів провайдера та застосовне право. Уникайте сервісів, що підпадають під юрисдикції з низьким рівнем захисту даних або широкими повноваженнями спецслужб.</a:t>
            </a:r>
          </a:p>
          <a:p>
            <a:pPr indent="0" algn="just">
              <a:lnSpc>
                <a:spcPct val="100000"/>
              </a:lnSpc>
              <a:spcBef>
                <a:spcPts val="600"/>
              </a:spcBef>
              <a:spcAft>
                <a:spcPts val="0"/>
              </a:spcAft>
              <a:buNone/>
            </a:pPr>
            <a:r>
              <a:rPr lang="uk-UA" b="1" dirty="0">
                <a:solidFill>
                  <a:srgbClr val="002949"/>
                </a:solidFill>
                <a:ea typeface="Roboto Condensed Light" panose="02000000000000000000" pitchFamily="2" charset="0"/>
              </a:rPr>
              <a:t>6. Ураховуйте ризик «мозаїчної </a:t>
            </a:r>
            <a:r>
              <a:rPr lang="uk-UA" b="1" dirty="0" err="1">
                <a:solidFill>
                  <a:srgbClr val="002949"/>
                </a:solidFill>
                <a:ea typeface="Roboto Condensed Light" panose="02000000000000000000" pitchFamily="2" charset="0"/>
              </a:rPr>
              <a:t>деанонімізації</a:t>
            </a:r>
            <a:r>
              <a:rPr lang="uk-UA" b="1" dirty="0">
                <a:solidFill>
                  <a:srgbClr val="002949"/>
                </a:solidFill>
                <a:ea typeface="Roboto Condensed Light" panose="02000000000000000000" pitchFamily="2" charset="0"/>
              </a:rPr>
              <a:t>».</a:t>
            </a:r>
            <a:r>
              <a:rPr lang="uk-UA" dirty="0">
                <a:solidFill>
                  <a:srgbClr val="002949"/>
                </a:solidFill>
                <a:ea typeface="Roboto Condensed Light" panose="02000000000000000000" pitchFamily="2" charset="0"/>
              </a:rPr>
              <a:t> Не вводьте в систему розрізнені факти, які при зіставленні з відкритими джерелами (</a:t>
            </a:r>
            <a:r>
              <a:rPr lang="en-US" dirty="0">
                <a:solidFill>
                  <a:srgbClr val="002949"/>
                </a:solidFill>
                <a:ea typeface="Roboto Condensed Light" panose="02000000000000000000" pitchFamily="2" charset="0"/>
              </a:rPr>
              <a:t>OSINT) </a:t>
            </a:r>
            <a:r>
              <a:rPr lang="uk-UA" dirty="0">
                <a:solidFill>
                  <a:srgbClr val="002949"/>
                </a:solidFill>
                <a:ea typeface="Roboto Condensed Light" panose="02000000000000000000" pitchFamily="2" charset="0"/>
              </a:rPr>
              <a:t>дозволяють ідентифікувати справу чи особу. </a:t>
            </a:r>
          </a:p>
        </p:txBody>
      </p:sp>
      <p:sp>
        <p:nvSpPr>
          <p:cNvPr id="4" name="Text Placeholder 2">
            <a:extLst>
              <a:ext uri="{FF2B5EF4-FFF2-40B4-BE49-F238E27FC236}">
                <a16:creationId xmlns:a16="http://schemas.microsoft.com/office/drawing/2014/main" id="{B6676655-32B5-FE3F-5D0C-4F3539C1C7C4}"/>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F73F83D9-483A-4EE8-22C3-D8D946AAF2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76A0CF6F-7596-1681-9E23-089A1C588F73}"/>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2454746A-2672-8400-C16F-D3E37E58B51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10</a:t>
            </a:r>
            <a:endParaRPr lang="en-US" sz="1400" dirty="0">
              <a:solidFill>
                <a:srgbClr val="002949"/>
              </a:solidFill>
            </a:endParaRPr>
          </a:p>
        </p:txBody>
      </p:sp>
    </p:spTree>
    <p:extLst>
      <p:ext uri="{BB962C8B-B14F-4D97-AF65-F5344CB8AC3E}">
        <p14:creationId xmlns:p14="http://schemas.microsoft.com/office/powerpoint/2010/main" val="1146633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89AFA1-7078-C207-CFD6-96583E28BE2A}"/>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0720F18-B9BC-BDF2-1E57-4AAB76CF5933}"/>
              </a:ext>
            </a:extLst>
          </p:cNvPr>
          <p:cNvSpPr>
            <a:spLocks noGrp="1"/>
          </p:cNvSpPr>
          <p:nvPr>
            <p:ph type="title"/>
          </p:nvPr>
        </p:nvSpPr>
        <p:spPr>
          <a:xfrm>
            <a:off x="775880" y="377506"/>
            <a:ext cx="10515600" cy="1015066"/>
          </a:xfrm>
        </p:spPr>
        <p:txBody>
          <a:bodyPr/>
          <a:lstStyle/>
          <a:p>
            <a:pPr algn="ctr"/>
            <a:r>
              <a:rPr lang="ru-RU" sz="3200" dirty="0">
                <a:solidFill>
                  <a:srgbClr val="004E9E"/>
                </a:solidFill>
                <a:ea typeface="Roboto Condensed Light" panose="02000000000000000000" pitchFamily="2" charset="0"/>
              </a:rPr>
              <a:t>ПОЛОЖЕННЯ ПРО ВИКОРИСТАННЯ ТЕХНОЛОГІЙ ШІ ПРАЦІВНИКАМИ АПАРАТУ ВС</a:t>
            </a:r>
            <a:br>
              <a:rPr lang="ru-RU" sz="3200" dirty="0">
                <a:solidFill>
                  <a:srgbClr val="004E9E"/>
                </a:solidFill>
                <a:ea typeface="Roboto Condensed Light" panose="02000000000000000000" pitchFamily="2" charset="0"/>
              </a:rPr>
            </a:br>
            <a:r>
              <a:rPr lang="en-US" sz="1600" dirty="0">
                <a:solidFill>
                  <a:srgbClr val="004E9E"/>
                </a:solidFill>
                <a:ea typeface="Roboto Condensed Light" panose="02000000000000000000" pitchFamily="2" charset="0"/>
                <a:hlinkClick r:id="rId2"/>
              </a:rPr>
              <a:t>https://constitutionalist.com.ua/poperednij-proiekt-polozhennia-pro-vykorystannia-tekhnolohij-shi-pratsivnykamy-aparatu-vs</a:t>
            </a:r>
            <a:r>
              <a:rPr lang="uk-UA" sz="1600" dirty="0">
                <a:solidFill>
                  <a:srgbClr val="004E9E"/>
                </a:solidFill>
                <a:ea typeface="Roboto Condensed Light" panose="02000000000000000000" pitchFamily="2" charset="0"/>
              </a:rPr>
              <a:t> </a:t>
            </a:r>
          </a:p>
        </p:txBody>
      </p:sp>
      <p:sp>
        <p:nvSpPr>
          <p:cNvPr id="3" name="Місце для вмісту 2">
            <a:extLst>
              <a:ext uri="{FF2B5EF4-FFF2-40B4-BE49-F238E27FC236}">
                <a16:creationId xmlns:a16="http://schemas.microsoft.com/office/drawing/2014/main" id="{CC41020B-3F6E-513C-9E3F-8AEBC28FFE2E}"/>
              </a:ext>
            </a:extLst>
          </p:cNvPr>
          <p:cNvSpPr>
            <a:spLocks noGrp="1"/>
          </p:cNvSpPr>
          <p:nvPr>
            <p:ph idx="1"/>
          </p:nvPr>
        </p:nvSpPr>
        <p:spPr>
          <a:xfrm>
            <a:off x="327804" y="1677117"/>
            <a:ext cx="11395494" cy="4187660"/>
          </a:xfrm>
        </p:spPr>
        <p:txBody>
          <a:bodyPr/>
          <a:lstStyle/>
          <a:p>
            <a:pPr indent="0" algn="just">
              <a:lnSpc>
                <a:spcPct val="100000"/>
              </a:lnSpc>
              <a:spcBef>
                <a:spcPts val="0"/>
              </a:spcBef>
              <a:spcAft>
                <a:spcPts val="0"/>
              </a:spcAft>
              <a:buNone/>
            </a:pPr>
            <a:r>
              <a:rPr lang="uk-UA" sz="3600" dirty="0">
                <a:solidFill>
                  <a:srgbClr val="002949"/>
                </a:solidFill>
                <a:ea typeface="Roboto Condensed Light" panose="02000000000000000000" pitchFamily="2" charset="0"/>
                <a:cs typeface="Times New Roman" panose="02020603050405020304" pitchFamily="18" charset="0"/>
              </a:rPr>
              <a:t>Робоча група Верховного Суду щодо стратегії забезпечення єдності судової практики у період з 7 липня по 24 листопада 2025 року розробила проєкт Положення</a:t>
            </a:r>
            <a:r>
              <a:rPr lang="ru-RU" sz="3600" dirty="0">
                <a:solidFill>
                  <a:srgbClr val="002949"/>
                </a:solidFill>
                <a:ea typeface="Roboto Condensed Light" panose="02000000000000000000" pitchFamily="2" charset="0"/>
                <a:cs typeface="Times New Roman" panose="02020603050405020304" pitchFamily="18" charset="0"/>
              </a:rPr>
              <a:t> про використання </a:t>
            </a:r>
            <a:r>
              <a:rPr lang="uk-UA" sz="3600" dirty="0">
                <a:solidFill>
                  <a:srgbClr val="002949"/>
                </a:solidFill>
                <a:ea typeface="Roboto Condensed Light" panose="02000000000000000000" pitchFamily="2" charset="0"/>
                <a:cs typeface="Times New Roman" panose="02020603050405020304" pitchFamily="18" charset="0"/>
              </a:rPr>
              <a:t>технологій ШІ працівниками апарату Верховного Суду.</a:t>
            </a:r>
            <a:endParaRPr lang="uk-UA" sz="3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E3171E16-6832-029F-E98C-4B0F46754A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C18A3E0-8580-8AF0-8AC3-E48CEEBB8E4B}"/>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5514FC9-F053-94E7-DA73-FEDBD6CA1A6C}"/>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A2E0A434-5EDE-0DB6-7BB4-46E56ECF938C}"/>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CE47463B-08E5-40BF-BF9C-5EE1C349D805}" type="slidenum">
              <a:rPr lang="uk-UA" sz="1400" smtClean="0">
                <a:solidFill>
                  <a:srgbClr val="002949"/>
                </a:solidFill>
              </a:rPr>
              <a:t>11</a:t>
            </a:fld>
            <a:endParaRPr lang="en-US" sz="1400" dirty="0">
              <a:solidFill>
                <a:srgbClr val="002949"/>
              </a:solidFill>
            </a:endParaRPr>
          </a:p>
        </p:txBody>
      </p:sp>
    </p:spTree>
    <p:extLst>
      <p:ext uri="{BB962C8B-B14F-4D97-AF65-F5344CB8AC3E}">
        <p14:creationId xmlns:p14="http://schemas.microsoft.com/office/powerpoint/2010/main" val="1017641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ОСНОВНІ ПРИНЦИПИ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971550" indent="-742950" algn="just">
              <a:lnSpc>
                <a:spcPct val="100000"/>
              </a:lnSpc>
              <a:spcBef>
                <a:spcPts val="0"/>
              </a:spcBef>
              <a:spcAft>
                <a:spcPts val="0"/>
              </a:spcAft>
              <a:buFont typeface="Arial" panose="020B0604020202020204" pitchFamily="34" charset="0"/>
              <a:buAutoNum type="arabicPeriod"/>
            </a:pPr>
            <a:r>
              <a:rPr lang="ru-RU" sz="4000" dirty="0">
                <a:solidFill>
                  <a:srgbClr val="002949"/>
                </a:solidFill>
                <a:ea typeface="Roboto Condensed Light" panose="02000000000000000000" pitchFamily="2" charset="0"/>
                <a:cs typeface="Times New Roman" panose="02020603050405020304" pitchFamily="18" charset="0"/>
              </a:rPr>
              <a:t>Принцип захисту основоположних прав і свобод </a:t>
            </a:r>
          </a:p>
          <a:p>
            <a:pPr marL="971550" indent="-742950" algn="just">
              <a:lnSpc>
                <a:spcPct val="100000"/>
              </a:lnSpc>
              <a:spcBef>
                <a:spcPts val="0"/>
              </a:spcBef>
              <a:spcAft>
                <a:spcPts val="0"/>
              </a:spcAft>
              <a:buFont typeface="Arial" panose="020B0604020202020204" pitchFamily="34" charset="0"/>
              <a:buAutoNum type="arabicPeriod"/>
            </a:pPr>
            <a:r>
              <a:rPr lang="uk-UA" sz="4000" dirty="0">
                <a:solidFill>
                  <a:srgbClr val="002949"/>
                </a:solidFill>
                <a:ea typeface="Roboto Condensed Light" panose="02000000000000000000" pitchFamily="2" charset="0"/>
                <a:cs typeface="Times New Roman" panose="02020603050405020304" pitchFamily="18" charset="0"/>
              </a:rPr>
              <a:t>Принцип відповідальності</a:t>
            </a:r>
          </a:p>
          <a:p>
            <a:pPr marL="971550" indent="-742950" algn="just">
              <a:lnSpc>
                <a:spcPct val="100000"/>
              </a:lnSpc>
              <a:spcBef>
                <a:spcPts val="0"/>
              </a:spcBef>
              <a:spcAft>
                <a:spcPts val="0"/>
              </a:spcAft>
              <a:buFont typeface="Arial" panose="020B0604020202020204" pitchFamily="34" charset="0"/>
              <a:buAutoNum type="arabicPeriod"/>
            </a:pPr>
            <a:r>
              <a:rPr lang="uk-UA" sz="4000" dirty="0">
                <a:solidFill>
                  <a:srgbClr val="002949"/>
                </a:solidFill>
                <a:ea typeface="Roboto Condensed Light" panose="02000000000000000000" pitchFamily="2" charset="0"/>
                <a:cs typeface="Times New Roman" panose="02020603050405020304" pitchFamily="18" charset="0"/>
              </a:rPr>
              <a:t>Принцип конфіденційності та безпеки</a:t>
            </a:r>
          </a:p>
          <a:p>
            <a:pPr marL="971550" indent="-742950" algn="just">
              <a:lnSpc>
                <a:spcPct val="100000"/>
              </a:lnSpc>
              <a:spcBef>
                <a:spcPts val="0"/>
              </a:spcBef>
              <a:spcAft>
                <a:spcPts val="0"/>
              </a:spcAft>
              <a:buFont typeface="Arial" panose="020B0604020202020204" pitchFamily="34" charset="0"/>
              <a:buAutoNum type="arabicPeriod"/>
            </a:pPr>
            <a:r>
              <a:rPr lang="uk-UA" sz="4000" dirty="0">
                <a:solidFill>
                  <a:srgbClr val="002949"/>
                </a:solidFill>
                <a:ea typeface="Roboto Condensed Light" panose="02000000000000000000" pitchFamily="2" charset="0"/>
                <a:cs typeface="Times New Roman" panose="02020603050405020304" pitchFamily="18" charset="0"/>
              </a:rPr>
              <a:t>Принцип добросовісності та достовірності</a:t>
            </a:r>
          </a:p>
          <a:p>
            <a:pPr marL="971550" indent="-742950" algn="just">
              <a:lnSpc>
                <a:spcPct val="100000"/>
              </a:lnSpc>
              <a:spcBef>
                <a:spcPts val="0"/>
              </a:spcBef>
              <a:spcAft>
                <a:spcPts val="0"/>
              </a:spcAft>
              <a:buFont typeface="Arial" panose="020B0604020202020204" pitchFamily="34" charset="0"/>
              <a:buAutoNum type="arabicPeriod"/>
            </a:pPr>
            <a:r>
              <a:rPr lang="uk-UA" sz="4000" dirty="0">
                <a:solidFill>
                  <a:srgbClr val="002949"/>
                </a:solidFill>
                <a:ea typeface="Roboto Condensed Light" panose="02000000000000000000" pitchFamily="2" charset="0"/>
                <a:cs typeface="Times New Roman" panose="02020603050405020304" pitchFamily="18" charset="0"/>
              </a:rPr>
              <a:t>Принцип етичності та недискримінації</a:t>
            </a:r>
            <a:endParaRPr lang="uk-UA" sz="4000" noProof="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12</a:t>
            </a:fld>
            <a:endParaRPr lang="en-US" sz="1400" dirty="0">
              <a:solidFill>
                <a:srgbClr val="002949"/>
              </a:solidFill>
            </a:endParaRPr>
          </a:p>
        </p:txBody>
      </p:sp>
    </p:spTree>
    <p:extLst>
      <p:ext uri="{BB962C8B-B14F-4D97-AF65-F5344CB8AC3E}">
        <p14:creationId xmlns:p14="http://schemas.microsoft.com/office/powerpoint/2010/main" val="26565777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970209"/>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ПРИНЦИП ЗАХИСТУ ОСНОВОПОЛОЖНИХ ПРАВ І СВОБОД ЛЮДИНИ І ГРОМАДЯНИНА</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388225"/>
            <a:ext cx="11395494" cy="4289368"/>
          </a:xfrm>
        </p:spPr>
        <p:txBody>
          <a:bodyPr/>
          <a:lstStyle/>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Використання ШІ має відповідати Конституції та законодавству України, зокрема у сферах захисту персональних даних та інтелектуальної власності.</a:t>
            </a:r>
          </a:p>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У випадку використання ШІ для створення документа або його частини особа у супровідній інформації або в самому документі </a:t>
            </a:r>
            <a:r>
              <a:rPr lang="uk-UA" b="1" dirty="0">
                <a:solidFill>
                  <a:srgbClr val="002949"/>
                </a:solidFill>
                <a:ea typeface="Roboto Condensed Light" panose="02000000000000000000" pitchFamily="2" charset="0"/>
                <a:cs typeface="Times New Roman" panose="02020603050405020304" pitchFamily="18" charset="0"/>
              </a:rPr>
              <a:t>повідомляє</a:t>
            </a:r>
            <a:r>
              <a:rPr lang="uk-UA" dirty="0">
                <a:solidFill>
                  <a:srgbClr val="002949"/>
                </a:solidFill>
                <a:ea typeface="Roboto Condensed Light" panose="02000000000000000000" pitchFamily="2" charset="0"/>
                <a:cs typeface="Times New Roman" panose="02020603050405020304" pitchFamily="18" charset="0"/>
              </a:rPr>
              <a:t> осіб, яким надається відповідна інформація, про таке використання.</a:t>
            </a:r>
          </a:p>
          <a:p>
            <a:pPr marL="742950" indent="-514350" algn="just">
              <a:lnSpc>
                <a:spcPct val="100000"/>
              </a:lnSpc>
              <a:spcBef>
                <a:spcPts val="0"/>
              </a:spcBef>
              <a:spcAft>
                <a:spcPts val="0"/>
              </a:spcAft>
              <a:buFont typeface="+mj-lt"/>
              <a:buAutoNum type="arabicPeriod"/>
            </a:pPr>
            <a:r>
              <a:rPr lang="uk-UA" b="1" dirty="0">
                <a:solidFill>
                  <a:srgbClr val="002949"/>
                </a:solidFill>
                <a:ea typeface="Roboto Condensed Light" panose="02000000000000000000" pitchFamily="2" charset="0"/>
                <a:cs typeface="Times New Roman" panose="02020603050405020304" pitchFamily="18" charset="0"/>
              </a:rPr>
              <a:t>Не вимагається повідомлення </a:t>
            </a:r>
            <a:r>
              <a:rPr lang="uk-UA" dirty="0">
                <a:solidFill>
                  <a:srgbClr val="002949"/>
                </a:solidFill>
                <a:ea typeface="Roboto Condensed Light" panose="02000000000000000000" pitchFamily="2" charset="0"/>
                <a:cs typeface="Times New Roman" panose="02020603050405020304" pitchFamily="18" charset="0"/>
              </a:rPr>
              <a:t>про використання ШІ, якщо технологія застосовувалася для виконання суто технічних завдань (наприклад, перевірка граматики, форматування тексту, транскрибування тощо).</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13</a:t>
            </a:fld>
            <a:endParaRPr lang="en-US" sz="1400" dirty="0">
              <a:solidFill>
                <a:srgbClr val="002949"/>
              </a:solidFill>
            </a:endParaRPr>
          </a:p>
        </p:txBody>
      </p:sp>
    </p:spTree>
    <p:extLst>
      <p:ext uri="{BB962C8B-B14F-4D97-AF65-F5344CB8AC3E}">
        <p14:creationId xmlns:p14="http://schemas.microsoft.com/office/powerpoint/2010/main" val="32358771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ПРИНЦИП ВІДПОВІДАЛЬНОСТІ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971550" indent="-7429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cs typeface="Times New Roman" panose="02020603050405020304" pitchFamily="18" charset="0"/>
              </a:rPr>
              <a:t>Остаточне рішення про використання результатів, отриманих з використанням ШІ, у своїй роботі особа приймає самостійно на власний критичний розсуд. </a:t>
            </a:r>
          </a:p>
          <a:p>
            <a:pPr marL="971550" indent="-7429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cs typeface="Times New Roman" panose="02020603050405020304" pitchFamily="18" charset="0"/>
              </a:rPr>
              <a:t>Застосування ШІ у роботі не знімає з особи відповідальність за результати його власної роботи.</a:t>
            </a:r>
          </a:p>
          <a:p>
            <a:pPr marL="971550" indent="-7429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cs typeface="Times New Roman" panose="02020603050405020304" pitchFamily="18" charset="0"/>
              </a:rPr>
              <a:t>Особа зобов'язана ретельно перевіряти отримані результати. Усі фактичні дані, цитати та посилання на нормативні акти чи судову практику необхідно звіряти з першоджерелами (актами законодавства, офіційними базами даних тощо) та, за потреби, коригувати</a:t>
            </a:r>
            <a:r>
              <a:rPr lang="ru-RU" sz="3000" dirty="0">
                <a:solidFill>
                  <a:srgbClr val="002949"/>
                </a:solidFill>
                <a:ea typeface="Roboto Condensed Light" panose="02000000000000000000" pitchFamily="2" charset="0"/>
                <a:cs typeface="Times New Roman" panose="02020603050405020304" pitchFamily="18" charset="0"/>
              </a:rPr>
              <a:t>. </a:t>
            </a:r>
            <a:endParaRPr lang="uk-UA" sz="3000" dirty="0">
              <a:solidFill>
                <a:srgbClr val="002949"/>
              </a:solidFill>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14</a:t>
            </a:fld>
            <a:endParaRPr lang="en-US" sz="1400" dirty="0">
              <a:solidFill>
                <a:srgbClr val="002949"/>
              </a:solidFill>
            </a:endParaRPr>
          </a:p>
        </p:txBody>
      </p:sp>
    </p:spTree>
    <p:extLst>
      <p:ext uri="{BB962C8B-B14F-4D97-AF65-F5344CB8AC3E}">
        <p14:creationId xmlns:p14="http://schemas.microsoft.com/office/powerpoint/2010/main" val="37973287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ПРИНЦИП КОНФІДЕНЦІЙНОСТІ ТА БЕЗПЕКИ</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Забороняється використовувати загальнодоступні технології ШІ для роботи з інформацією з обмеженим доступом (конфіденційною, таємною та службовою інформацією).</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Забороняється завантажувати службові документи, які містять персональні дані суб'єктів звернення або учасників процесу, банківську таємницю, адвокатську таємницю тощо. </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Використання загальнодоступних технологій ШІ дозволяється виключно для технічних, допоміжних або навчальних завдань, що не передбачають введення інформації з обмеженим доступом. </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Особа повинна, наскільки це технічно можливо, відмовитися від надання дозволу на використання введених даних для подальшого навчання ШІ.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15</a:t>
            </a:fld>
            <a:endParaRPr lang="en-US" sz="1400" dirty="0">
              <a:solidFill>
                <a:srgbClr val="002949"/>
              </a:solidFill>
            </a:endParaRPr>
          </a:p>
        </p:txBody>
      </p:sp>
    </p:spTree>
    <p:extLst>
      <p:ext uri="{BB962C8B-B14F-4D97-AF65-F5344CB8AC3E}">
        <p14:creationId xmlns:p14="http://schemas.microsoft.com/office/powerpoint/2010/main" val="8922199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ПРИНЦИП ДОБРОСОВІСНОСТІ ТА ДОСТОВІРНОСТІ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Будь-яка інформація, створена з використанням ШІ, підлягає обов'язковій фаховій перевірці на точність, достовірність та відсутність упереджень. </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Для підвищення якості роботи з ШІ слід формулювати чіткі та коректні запити, а також вживати заходів для виявлення та перевірки першоджерел наданої інформації. Якщо перевірити достовірність джерела неможливо, слід утриматися від використання такого результату як належного підтвердженого.</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При роботі з технологіями ШІ необхідно приділяти особливу увагу походженню та достовірності вхідних даних (завантаженої інформації та документів). Для аналізу та узагальнень слід використовувати, наскільки це можливо, дані з офіційних джерел.</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16</a:t>
            </a:fld>
            <a:endParaRPr lang="en-US" sz="1400" dirty="0">
              <a:solidFill>
                <a:srgbClr val="002949"/>
              </a:solidFill>
            </a:endParaRPr>
          </a:p>
        </p:txBody>
      </p:sp>
    </p:spTree>
    <p:extLst>
      <p:ext uri="{BB962C8B-B14F-4D97-AF65-F5344CB8AC3E}">
        <p14:creationId xmlns:p14="http://schemas.microsoft.com/office/powerpoint/2010/main" val="33965640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ПРИНЦИП ЕТИЧНОСТІ ТА НЕДИСКРИМІНАЦІЇ</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Використання ШІ має здійснюватися таким чином, щоб гарантувати справедливе, неупереджене та поважне ставлення до кожної людини, незалежно від її походження, статі, віку, переконань чи інших ознак.</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Необхідно виявляти та мінімізувати ризики упередженості, які можуть бути закладені в алгоритмах ШІ, зокрема, у разі виявлення ознак такої упередженості – уникати негативного впливу цього фактору на роботу. </a:t>
            </a:r>
          </a:p>
          <a:p>
            <a:pPr marL="742950" indent="-514350" algn="just">
              <a:lnSpc>
                <a:spcPct val="100000"/>
              </a:lnSpc>
              <a:spcBef>
                <a:spcPts val="0"/>
              </a:spcBef>
              <a:spcAft>
                <a:spcPts val="0"/>
              </a:spcAft>
              <a:buFont typeface="+mj-lt"/>
              <a:buAutoNum type="arabicPeriod"/>
            </a:pPr>
            <a:r>
              <a:rPr lang="uk-UA" sz="2600" dirty="0">
                <a:solidFill>
                  <a:srgbClr val="002949"/>
                </a:solidFill>
                <a:ea typeface="Roboto Condensed Light" panose="02000000000000000000" pitchFamily="2" charset="0"/>
                <a:cs typeface="Times New Roman" panose="02020603050405020304" pitchFamily="18" charset="0"/>
              </a:rPr>
              <a:t>При виборі та затвердженні технологій ШІ перевагу слід надавати тим інструментам, розробники яких гарантують належний захист даних, відповідність вимогам безпеки, конфіденційність, контроль доступу, а також надають прозору інформацію про архітектуру технології, дані для її навчання та вжиті заходи для зменшення ризику алгоритмічної упередженості.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17</a:t>
            </a:fld>
            <a:endParaRPr lang="en-US" sz="1400" dirty="0">
              <a:solidFill>
                <a:srgbClr val="002949"/>
              </a:solidFill>
            </a:endParaRPr>
          </a:p>
        </p:txBody>
      </p:sp>
    </p:spTree>
    <p:extLst>
      <p:ext uri="{BB962C8B-B14F-4D97-AF65-F5344CB8AC3E}">
        <p14:creationId xmlns:p14="http://schemas.microsoft.com/office/powerpoint/2010/main" val="31069065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ЗАБОРОНЯЄТЬСЯ ВИКОРИСТАННЯ ТЕХНОЛОГІЇ ШІ ДЛЯ:</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97280"/>
            <a:ext cx="11395494" cy="4580313"/>
          </a:xfrm>
        </p:spPr>
        <p:txBody>
          <a:bodyPr/>
          <a:lstStyle/>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Опрацювання документів, які містять відомості, що охороняються законом, у тому числі таємницю ухвалення судового рішення та інформацію із закритого судового засідання;</a:t>
            </a:r>
          </a:p>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Аналізу та моніторингу поведінки працівників;</a:t>
            </a:r>
          </a:p>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Спроб прогнозувати індивідуальні рішення суддів у конкретних справах;</a:t>
            </a:r>
          </a:p>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Автоматичного створення проєктів рішень та будь-яких інших процесуальних документів, що ухвалюються у межах судового провадження;</a:t>
            </a:r>
          </a:p>
          <a:p>
            <a:pPr marL="742950" indent="-514350" algn="just">
              <a:lnSpc>
                <a:spcPct val="100000"/>
              </a:lnSpc>
              <a:spcBef>
                <a:spcPts val="0"/>
              </a:spcBef>
              <a:spcAft>
                <a:spcPts val="0"/>
              </a:spcAft>
              <a:buFont typeface="+mj-lt"/>
              <a:buAutoNum type="arabicPeriod"/>
            </a:pPr>
            <a:r>
              <a:rPr lang="uk-UA" dirty="0">
                <a:solidFill>
                  <a:srgbClr val="002949"/>
                </a:solidFill>
                <a:ea typeface="Roboto Condensed Light" panose="02000000000000000000" pitchFamily="2" charset="0"/>
                <a:cs typeface="Times New Roman" panose="02020603050405020304" pitchFamily="18" charset="0"/>
              </a:rPr>
              <a:t>Опрацювання матеріалів судової справи, що містять персональні дані.</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18</a:t>
            </a:fld>
            <a:endParaRPr lang="en-US" sz="1400" dirty="0">
              <a:solidFill>
                <a:srgbClr val="002949"/>
              </a:solidFill>
            </a:endParaRPr>
          </a:p>
        </p:txBody>
      </p:sp>
    </p:spTree>
    <p:extLst>
      <p:ext uri="{BB962C8B-B14F-4D97-AF65-F5344CB8AC3E}">
        <p14:creationId xmlns:p14="http://schemas.microsoft.com/office/powerpoint/2010/main" val="34117557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6"/>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ШІ МОЖЕ ВИКОРИСТОВУВАТИСЯ ДЛЯ ТАКИХ РОБІТ:</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276801" y="1019868"/>
            <a:ext cx="11395494" cy="4657725"/>
          </a:xfrm>
        </p:spPr>
        <p:txBody>
          <a:bodyPr/>
          <a:lstStyle/>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Узагальнення судової практики з метою забезпечення її єдності;</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Аналіз судових рішень з метою виявлення системних причин виникнення спорів; </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Підготовки пропозицій щодо вдосконалення законодавства;</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Аналіз та узагальнення великих обсягів даних на основі відкритих джерел інформації;</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підготовці аналітичних документів та звітів;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Автоматизація повторюваних робочих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створенні та поширенні інформації про діяльність (ведення соціальних мереж);</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Створення чат-ботів, зокрема, для забезпечення зворотного зв’язку з відвідувачами та учасниками судових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Добір матеріалів для саморозвитку, підвищення кваліфікації та професійного навчання;</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Пошук нових ідей та підходів до організації робочих процесів;</a:t>
            </a:r>
          </a:p>
          <a:p>
            <a:pPr marL="685800" indent="-457200" algn="just">
              <a:lnSpc>
                <a:spcPct val="100000"/>
              </a:lnSpc>
              <a:spcBef>
                <a:spcPts val="0"/>
              </a:spcBef>
              <a:spcAft>
                <a:spcPts val="0"/>
              </a:spcAft>
              <a:buFont typeface="+mj-lt"/>
              <a:buAutoNum type="arabicPeriod"/>
            </a:pPr>
            <a:r>
              <a:rPr lang="uk-UA" sz="2300" dirty="0">
                <a:solidFill>
                  <a:srgbClr val="002949"/>
                </a:solidFill>
                <a:ea typeface="Roboto Condensed Light" panose="02000000000000000000" pitchFamily="2" charset="0"/>
                <a:cs typeface="Times New Roman" panose="02020603050405020304" pitchFamily="18" charset="0"/>
              </a:rPr>
              <a:t>Допомога у перекладі документів з іноземних мов.</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19</a:t>
            </a:fld>
            <a:endParaRPr lang="en-US" sz="1400" dirty="0">
              <a:solidFill>
                <a:srgbClr val="002949"/>
              </a:solidFill>
            </a:endParaRPr>
          </a:p>
        </p:txBody>
      </p:sp>
    </p:spTree>
    <p:extLst>
      <p:ext uri="{BB962C8B-B14F-4D97-AF65-F5344CB8AC3E}">
        <p14:creationId xmlns:p14="http://schemas.microsoft.com/office/powerpoint/2010/main" val="2785285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0515600" cy="615715"/>
          </a:xfrm>
        </p:spPr>
        <p:txBody>
          <a:bodyPr/>
          <a:lstStyle/>
          <a:p>
            <a:pPr algn="ctr"/>
            <a:r>
              <a:rPr lang="uk-UA" sz="4000" b="1" dirty="0">
                <a:solidFill>
                  <a:srgbClr val="004E9E"/>
                </a:solidFill>
                <a:ea typeface="Roboto Condensed Light" panose="02000000000000000000" pitchFamily="2" charset="0"/>
                <a:cs typeface="Times New Roman" panose="02020603050405020304" pitchFamily="18" charset="0"/>
              </a:rPr>
              <a:t>ПЛАН</a:t>
            </a:r>
            <a:endParaRPr lang="uk-UA" sz="4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75938"/>
            <a:ext cx="11395494" cy="4688840"/>
          </a:xfrm>
        </p:spPr>
        <p:txBody>
          <a:bodyPr/>
          <a:lstStyle/>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Конституційні гарантії приватності в Україні</a:t>
            </a:r>
          </a:p>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Глобальні виклики приватності в епоху штучного інтелекту</a:t>
            </a:r>
          </a:p>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Технологічні ризики та механізми </a:t>
            </a:r>
            <a:r>
              <a:rPr lang="uk-UA" sz="3500" dirty="0" err="1">
                <a:solidFill>
                  <a:srgbClr val="002949"/>
                </a:solidFill>
                <a:ea typeface="Roboto Condensed Light" panose="02000000000000000000" pitchFamily="2" charset="0"/>
              </a:rPr>
              <a:t>деанонімізації</a:t>
            </a:r>
            <a:endParaRPr lang="uk-UA" sz="3500" dirty="0">
              <a:solidFill>
                <a:srgbClr val="002949"/>
              </a:solidFill>
              <a:ea typeface="Roboto Condensed Light" panose="02000000000000000000" pitchFamily="2" charset="0"/>
            </a:endParaRPr>
          </a:p>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Практичні протоколи захисту приватності при роботі з ШІ</a:t>
            </a:r>
          </a:p>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Вимоги та обмеження у судовій системі щодо використання ШІ</a:t>
            </a:r>
          </a:p>
          <a:p>
            <a:pPr marL="685800" indent="-457200" algn="just">
              <a:lnSpc>
                <a:spcPct val="100000"/>
              </a:lnSpc>
              <a:spcBef>
                <a:spcPts val="0"/>
              </a:spcBef>
              <a:spcAft>
                <a:spcPts val="0"/>
              </a:spcAft>
              <a:buFont typeface="+mj-lt"/>
              <a:buAutoNum type="arabicPeriod"/>
            </a:pPr>
            <a:r>
              <a:rPr lang="uk-UA" sz="3500" dirty="0">
                <a:solidFill>
                  <a:srgbClr val="002949"/>
                </a:solidFill>
                <a:ea typeface="Roboto Condensed Light" panose="02000000000000000000" pitchFamily="2" charset="0"/>
              </a:rPr>
              <a:t>Рекомендації для правників і стратегічні напрям</a:t>
            </a: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2</a:t>
            </a:r>
            <a:endParaRPr lang="en-US" sz="1400" dirty="0">
              <a:solidFill>
                <a:srgbClr val="002949"/>
              </a:solidFill>
            </a:endParaRPr>
          </a:p>
        </p:txBody>
      </p:sp>
    </p:spTree>
    <p:extLst>
      <p:ext uri="{BB962C8B-B14F-4D97-AF65-F5344CB8AC3E}">
        <p14:creationId xmlns:p14="http://schemas.microsoft.com/office/powerpoint/2010/main" val="235235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D08C3A-FEFD-E1B6-9AA5-51637E9C4EE5}"/>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7B2845B-AE0F-B2E5-CD15-7640E3E941A4}"/>
              </a:ext>
            </a:extLst>
          </p:cNvPr>
          <p:cNvSpPr>
            <a:spLocks noGrp="1"/>
          </p:cNvSpPr>
          <p:nvPr>
            <p:ph type="title"/>
          </p:nvPr>
        </p:nvSpPr>
        <p:spPr>
          <a:xfrm>
            <a:off x="775880" y="377506"/>
            <a:ext cx="10515600" cy="897621"/>
          </a:xfrm>
        </p:spPr>
        <p:txBody>
          <a:bodyPr/>
          <a:lstStyle/>
          <a:p>
            <a:pPr algn="ctr"/>
            <a:r>
              <a:rPr lang="uk-UA" sz="3600" b="1" dirty="0">
                <a:solidFill>
                  <a:srgbClr val="004E9E"/>
                </a:solidFill>
                <a:ea typeface="Roboto Condensed Light" panose="02000000000000000000" pitchFamily="2" charset="0"/>
                <a:cs typeface="Times New Roman" panose="02020603050405020304" pitchFamily="18" charset="0"/>
              </a:rPr>
              <a:t>КОДЕКС СУДДІВСЬКОЇ ЕТИКИ (СТАТТЯ 16) </a:t>
            </a:r>
            <a:br>
              <a:rPr lang="uk-UA" sz="36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https://zakon.rada.gov.ua/rada/show/n0001415-24#Text</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288080-5F7C-546A-A847-1AF55E44655B}"/>
              </a:ext>
            </a:extLst>
          </p:cNvPr>
          <p:cNvSpPr>
            <a:spLocks noGrp="1"/>
          </p:cNvSpPr>
          <p:nvPr>
            <p:ph idx="1"/>
          </p:nvPr>
        </p:nvSpPr>
        <p:spPr>
          <a:xfrm>
            <a:off x="327804" y="1392572"/>
            <a:ext cx="11395494" cy="4472206"/>
          </a:xfrm>
        </p:spPr>
        <p:txBody>
          <a:bodyPr/>
          <a:lstStyle/>
          <a:p>
            <a:pPr indent="0" algn="just">
              <a:lnSpc>
                <a:spcPct val="100000"/>
              </a:lnSpc>
              <a:spcBef>
                <a:spcPts val="0"/>
              </a:spcBef>
              <a:spcAft>
                <a:spcPts val="0"/>
              </a:spcAft>
              <a:buNone/>
            </a:pPr>
            <a:r>
              <a:rPr lang="uk-UA" sz="4000" dirty="0"/>
              <a:t>Використання суддею технологій штучного інтелекту є допустимим, якщо це:</a:t>
            </a:r>
          </a:p>
          <a:p>
            <a:pPr marL="971550" indent="-742950" algn="just">
              <a:lnSpc>
                <a:spcPct val="100000"/>
              </a:lnSpc>
              <a:spcBef>
                <a:spcPts val="0"/>
              </a:spcBef>
              <a:spcAft>
                <a:spcPts val="0"/>
              </a:spcAft>
              <a:buFont typeface="+mj-lt"/>
              <a:buAutoNum type="arabicPeriod"/>
            </a:pPr>
            <a:r>
              <a:rPr lang="uk-UA" sz="4000" dirty="0"/>
              <a:t>не впливає на незалежність та неупередженість судді, </a:t>
            </a:r>
          </a:p>
          <a:p>
            <a:pPr marL="971550" indent="-742950" algn="just">
              <a:lnSpc>
                <a:spcPct val="100000"/>
              </a:lnSpc>
              <a:spcBef>
                <a:spcPts val="0"/>
              </a:spcBef>
              <a:spcAft>
                <a:spcPts val="0"/>
              </a:spcAft>
              <a:buFont typeface="+mj-lt"/>
              <a:buAutoNum type="arabicPeriod"/>
            </a:pPr>
            <a:r>
              <a:rPr lang="uk-UA" sz="4000" dirty="0"/>
              <a:t>не стосується оцінки доказів,</a:t>
            </a:r>
          </a:p>
          <a:p>
            <a:pPr marL="971550" indent="-742950" algn="just">
              <a:lnSpc>
                <a:spcPct val="100000"/>
              </a:lnSpc>
              <a:spcBef>
                <a:spcPts val="0"/>
              </a:spcBef>
              <a:spcAft>
                <a:spcPts val="0"/>
              </a:spcAft>
              <a:buFont typeface="+mj-lt"/>
              <a:buAutoNum type="arabicPeriod"/>
            </a:pPr>
            <a:r>
              <a:rPr lang="uk-UA" sz="4000" dirty="0"/>
              <a:t>не стосується процесу ухвалення рішень, </a:t>
            </a:r>
          </a:p>
          <a:p>
            <a:pPr marL="971550" indent="-742950" algn="just">
              <a:lnSpc>
                <a:spcPct val="100000"/>
              </a:lnSpc>
              <a:spcBef>
                <a:spcPts val="0"/>
              </a:spcBef>
              <a:spcAft>
                <a:spcPts val="0"/>
              </a:spcAft>
              <a:buFont typeface="+mj-lt"/>
              <a:buAutoNum type="arabicPeriod"/>
            </a:pPr>
            <a:r>
              <a:rPr lang="uk-UA" sz="4000" dirty="0"/>
              <a:t>не порушує вимог законодавства.</a:t>
            </a: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53EB8888-F013-F71A-8754-E8DAEBF1DC2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44C25B0C-B3A5-8277-B519-2927B197F94F}"/>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61DBEFAF-BBA0-D9B1-B04E-6D5995FD8F0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7CB2C24B-8072-F526-57BC-C2DC70E9E83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20</a:t>
            </a:fld>
            <a:endParaRPr lang="en-US" sz="1400" dirty="0">
              <a:solidFill>
                <a:srgbClr val="002949"/>
              </a:solidFill>
            </a:endParaRPr>
          </a:p>
        </p:txBody>
      </p:sp>
    </p:spTree>
    <p:extLst>
      <p:ext uri="{BB962C8B-B14F-4D97-AF65-F5344CB8AC3E}">
        <p14:creationId xmlns:p14="http://schemas.microsoft.com/office/powerpoint/2010/main" val="4308302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6"/>
            <a:ext cx="10515600" cy="1252841"/>
          </a:xfrm>
        </p:spPr>
        <p:txBody>
          <a:bodyPr/>
          <a:lstStyle/>
          <a:p>
            <a:pPr algn="ctr"/>
            <a:r>
              <a:rPr lang="ru-RU" sz="3000" b="1" dirty="0">
                <a:solidFill>
                  <a:srgbClr val="004E9E"/>
                </a:solidFill>
                <a:ea typeface="Roboto Condensed Light" panose="02000000000000000000" pitchFamily="2" charset="0"/>
                <a:cs typeface="Times New Roman" panose="02020603050405020304" pitchFamily="18" charset="0"/>
                <a:hlinkClick r:id="rId2"/>
              </a:rPr>
              <a:t>УХВАЛА АПЕЛЯЦІЙНОЇ ПАЛАТИ ВИЩОГО АНТИКОРУПЦІЙНОГО СУДУ ВІД 01 ВЕРЕСНЯ 2025 РОКУ У СПРАВІ № 991/3222/25</a:t>
            </a:r>
            <a:br>
              <a:rPr lang="ru-RU" sz="3000" b="1" dirty="0">
                <a:solidFill>
                  <a:srgbClr val="004E9E"/>
                </a:solidFill>
                <a:ea typeface="Roboto Condensed Light" panose="02000000000000000000" pitchFamily="2" charset="0"/>
                <a:cs typeface="Times New Roman" panose="02020603050405020304" pitchFamily="18" charset="0"/>
                <a:hlinkClick r:id="rId2"/>
              </a:rPr>
            </a:br>
            <a:r>
              <a:rPr lang="en-US" sz="2000" b="1" dirty="0">
                <a:solidFill>
                  <a:srgbClr val="004E9E"/>
                </a:solidFill>
                <a:ea typeface="Roboto Condensed Light" panose="02000000000000000000" pitchFamily="2" charset="0"/>
                <a:cs typeface="Times New Roman" panose="02020603050405020304" pitchFamily="18" charset="0"/>
                <a:hlinkClick r:id="rId2"/>
              </a:rPr>
              <a:t>https://reyestr.court.gov.ua/Review/129856098</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737360"/>
            <a:ext cx="11395494" cy="3790604"/>
          </a:xfrm>
        </p:spPr>
        <p:txBody>
          <a:bodyPr/>
          <a:lstStyle/>
          <a:p>
            <a:pPr marL="0" indent="0" algn="just">
              <a:buNone/>
            </a:pPr>
            <a:r>
              <a:rPr lang="uk-UA" sz="2600" dirty="0"/>
              <a:t>Судом підтверджено, що вирок на підставі угоди про визнання винуватості стосується виключно обвинуваченого, не має преюдиційного значення щодо інших осіб і не може бути використаний як доказ їхньої винуватості, навіть якщо за допомогою систем штучного інтелекту (зокрема </a:t>
            </a:r>
            <a:r>
              <a:rPr lang="en-US" sz="2600" dirty="0"/>
              <a:t>ChatGPT) </a:t>
            </a:r>
            <a:r>
              <a:rPr lang="uk-UA" sz="2600" dirty="0"/>
              <a:t>можна спробувати ідентифікувати «знеособлену» особу за фрагментами тексту.</a:t>
            </a:r>
          </a:p>
          <a:p>
            <a:pPr marL="0" indent="0" algn="just">
              <a:buNone/>
            </a:pPr>
            <a:r>
              <a:rPr lang="uk-UA" sz="2600" dirty="0"/>
              <a:t>Суд окремо наголосив, що відповіді ШІ не є ані достовірним джерелом інформації, ані процесуальним доказом у кримінальному провадженні, що має принципове значення для питань приватності: навіть за наявності технологічної можливості </a:t>
            </a:r>
            <a:r>
              <a:rPr lang="uk-UA" sz="2600" dirty="0" err="1"/>
              <a:t>деанонімізації</a:t>
            </a:r>
            <a:r>
              <a:rPr lang="uk-UA" sz="2600" dirty="0"/>
              <a:t> суд захищає людину від автоматичного ототожнення та не допускає, щоб алгоритмічні припущення підміняли собою належну доказову базу.</a:t>
            </a:r>
          </a:p>
          <a:p>
            <a:pPr indent="0" algn="just">
              <a:lnSpc>
                <a:spcPct val="100000"/>
              </a:lnSpc>
              <a:spcBef>
                <a:spcPts val="0"/>
              </a:spcBef>
              <a:spcAft>
                <a:spcPts val="0"/>
              </a:spcAft>
              <a:buNone/>
            </a:pPr>
            <a:endParaRPr lang="uk-UA"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21</a:t>
            </a:fld>
            <a:endParaRPr lang="en-US" sz="1400" dirty="0">
              <a:solidFill>
                <a:srgbClr val="002949"/>
              </a:solidFill>
            </a:endParaRPr>
          </a:p>
        </p:txBody>
      </p:sp>
    </p:spTree>
    <p:extLst>
      <p:ext uri="{BB962C8B-B14F-4D97-AF65-F5344CB8AC3E}">
        <p14:creationId xmlns:p14="http://schemas.microsoft.com/office/powerpoint/2010/main" val="36983390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418A8C-73F1-9FAE-0BF9-19B355367C6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14E804C8-B4BC-3830-A303-577FC0D279EF}"/>
              </a:ext>
            </a:extLst>
          </p:cNvPr>
          <p:cNvSpPr>
            <a:spLocks noGrp="1"/>
          </p:cNvSpPr>
          <p:nvPr>
            <p:ph type="title"/>
          </p:nvPr>
        </p:nvSpPr>
        <p:spPr>
          <a:xfrm>
            <a:off x="775880" y="377506"/>
            <a:ext cx="10515600" cy="1489394"/>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РЕКОМЕНДАЦІЇ ДЛЯ ПРАВНИКІВ ЩОДО БЕЗПЕЧНОГО ВИКОРИСТАННЯ ШТУЧНОГО ІНТЕЛЕКТУ (ЛИПЕНЬ 2025)</a:t>
            </a:r>
            <a:r>
              <a:rPr lang="ru-RU" sz="2400" b="1" dirty="0">
                <a:solidFill>
                  <a:srgbClr val="004E9E"/>
                </a:solidFill>
                <a:ea typeface="Roboto Condensed Light" panose="02000000000000000000" pitchFamily="2" charset="0"/>
                <a:cs typeface="Times New Roman" panose="02020603050405020304" pitchFamily="18" charset="0"/>
              </a:rPr>
              <a:t/>
            </a:r>
            <a:br>
              <a:rPr lang="ru-RU" sz="2400" b="1" dirty="0">
                <a:solidFill>
                  <a:srgbClr val="004E9E"/>
                </a:solidFill>
                <a:ea typeface="Roboto Condensed Light" panose="02000000000000000000" pitchFamily="2" charset="0"/>
                <a:cs typeface="Times New Roman" panose="02020603050405020304" pitchFamily="18" charset="0"/>
              </a:rPr>
            </a:br>
            <a:r>
              <a:rPr lang="en-US" sz="1800" b="1" dirty="0">
                <a:solidFill>
                  <a:srgbClr val="004E9E"/>
                </a:solidFill>
                <a:ea typeface="Roboto Condensed Light" panose="02000000000000000000" pitchFamily="2" charset="0"/>
                <a:cs typeface="Times New Roman" panose="02020603050405020304" pitchFamily="18" charset="0"/>
                <a:hlinkClick r:id="rId2"/>
              </a:rPr>
              <a:t>https://constitutionalist.com.ua/rekomendatsii-z-vidpovidalnoho-vykorystannia-shtuchnoho-intelektu-dlia-pravnykiv</a:t>
            </a:r>
            <a:r>
              <a:rPr lang="uk-UA" sz="1800" b="1" dirty="0">
                <a:solidFill>
                  <a:srgbClr val="004E9E"/>
                </a:solidFill>
                <a:ea typeface="Roboto Condensed Light" panose="02000000000000000000" pitchFamily="2" charset="0"/>
                <a:cs typeface="Times New Roman" panose="02020603050405020304" pitchFamily="18" charset="0"/>
              </a:rPr>
              <a:t> </a:t>
            </a:r>
            <a:endParaRPr lang="uk-UA" sz="1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C66A4C37-5ACC-A73B-238F-97C3331D60D2}"/>
              </a:ext>
            </a:extLst>
          </p:cNvPr>
          <p:cNvSpPr>
            <a:spLocks noGrp="1"/>
          </p:cNvSpPr>
          <p:nvPr>
            <p:ph idx="1"/>
          </p:nvPr>
        </p:nvSpPr>
        <p:spPr>
          <a:xfrm>
            <a:off x="327804" y="1893545"/>
            <a:ext cx="11395494" cy="3971233"/>
          </a:xfrm>
        </p:spPr>
        <p:txBody>
          <a:bodyPr/>
          <a:lstStyle/>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секторальні рекомендації є одним зі складників дорожньої карти з регулювання ШІ в Україні. Системи ШІ можуть бути корисні на різних етапах діяльності правників — від первинного аналізу документів до формування стратегії захисту клієнта та підготовки процесуальних</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документів.</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cs typeface="Times New Roman" panose="02020603050405020304" pitchFamily="18" charset="0"/>
              </a:rPr>
              <a:t>Ці рекомендації розроблено для того, щоб надати правникам практичні поради щодо відповідального використання ШІ в професійній діяльності</a:t>
            </a:r>
            <a:endParaRPr lang="uk-UA" i="1" dirty="0">
              <a:solidFill>
                <a:srgbClr val="002949"/>
              </a:solidFill>
              <a:ea typeface="Roboto Condensed Light" panose="02000000000000000000" pitchFamily="2" charset="0"/>
              <a:cs typeface="Times New Roman" panose="02020603050405020304" pitchFamily="18" charset="0"/>
            </a:endParaRPr>
          </a:p>
          <a:p>
            <a:pPr marL="742950" indent="-514350" algn="just">
              <a:lnSpc>
                <a:spcPct val="100000"/>
              </a:lnSpc>
              <a:spcBef>
                <a:spcPts val="0"/>
              </a:spcBef>
              <a:spcAft>
                <a:spcPts val="0"/>
              </a:spcAft>
              <a:buAutoNum type="arabicPeriod"/>
            </a:pPr>
            <a:endParaRPr lang="uk-UA" sz="32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BA4E86C6-EC88-44D4-ABC7-AE5A92DA8C5A}"/>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7BD0937-DDD8-DE27-B28E-E96E5087D89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FD99883C-90AD-FCE3-07F7-4799E8C3D869}"/>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079068D2-8F02-3221-6280-7D0E4F5FE047}"/>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fld id="{0FCD843A-8217-4FFA-85F3-A0684DC529BD}" type="slidenum">
              <a:rPr lang="uk-UA" sz="1400" smtClean="0">
                <a:solidFill>
                  <a:srgbClr val="002949"/>
                </a:solidFill>
              </a:rPr>
              <a:t>22</a:t>
            </a:fld>
            <a:endParaRPr lang="en-US" sz="1400" dirty="0">
              <a:solidFill>
                <a:srgbClr val="002949"/>
              </a:solidFill>
            </a:endParaRPr>
          </a:p>
        </p:txBody>
      </p:sp>
    </p:spTree>
    <p:extLst>
      <p:ext uri="{BB962C8B-B14F-4D97-AF65-F5344CB8AC3E}">
        <p14:creationId xmlns:p14="http://schemas.microsoft.com/office/powerpoint/2010/main" val="36308524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4">
            <a:extLst>
              <a:ext uri="{FF2B5EF4-FFF2-40B4-BE49-F238E27FC236}">
                <a16:creationId xmlns:a16="http://schemas.microsoft.com/office/drawing/2014/main" id="{2C703E52-4BE2-15A0-6776-C6B38B390E80}"/>
              </a:ext>
            </a:extLst>
          </p:cNvPr>
          <p:cNvSpPr>
            <a:spLocks noChangeArrowheads="1"/>
          </p:cNvSpPr>
          <p:nvPr/>
        </p:nvSpPr>
        <p:spPr bwMode="auto">
          <a:xfrm>
            <a:off x="587036" y="738234"/>
            <a:ext cx="11108140" cy="506292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Roboto Condensed Light" panose="02000000000000000000" pitchFamily="2" charset="0"/>
              </a:defRPr>
            </a:lvl1pPr>
            <a:lvl2pPr marL="742950" indent="-285750">
              <a:lnSpc>
                <a:spcPct val="90000"/>
              </a:lnSpc>
              <a:spcBef>
                <a:spcPts val="500"/>
              </a:spcBef>
              <a:buFont typeface="Arial" panose="020B0604020202020204" pitchFamily="34" charset="0"/>
              <a:buChar char="•"/>
              <a:defRPr sz="2400">
                <a:solidFill>
                  <a:schemeClr val="tx1"/>
                </a:solidFill>
                <a:latin typeface="Roboto Condensed Light" panose="02000000000000000000" pitchFamily="2" charset="0"/>
              </a:defRPr>
            </a:lvl2pPr>
            <a:lvl3pPr marL="1143000" indent="-228600">
              <a:lnSpc>
                <a:spcPct val="90000"/>
              </a:lnSpc>
              <a:spcBef>
                <a:spcPts val="500"/>
              </a:spcBef>
              <a:buFont typeface="Arial" panose="020B0604020202020204" pitchFamily="34" charset="0"/>
              <a:buChar char="•"/>
              <a:defRPr sz="2000">
                <a:solidFill>
                  <a:schemeClr val="tx1"/>
                </a:solidFill>
                <a:latin typeface="Roboto Condensed Light" panose="02000000000000000000" pitchFamily="2" charset="0"/>
              </a:defRPr>
            </a:lvl3pPr>
            <a:lvl4pPr marL="16002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4pPr>
            <a:lvl5pPr marL="2057400" indent="-228600">
              <a:lnSpc>
                <a:spcPct val="90000"/>
              </a:lnSpc>
              <a:spcBef>
                <a:spcPts val="500"/>
              </a:spcBef>
              <a:buFont typeface="Arial" panose="020B0604020202020204" pitchFamily="34" charset="0"/>
              <a:buChar char="•"/>
              <a:defRPr>
                <a:solidFill>
                  <a:schemeClr val="tx1"/>
                </a:solidFill>
                <a:latin typeface="Roboto Condensed Light" panose="02000000000000000000" pitchFamily="2"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Roboto Condensed Light" panose="02000000000000000000" pitchFamily="2" charset="0"/>
              </a:defRPr>
            </a:lvl9pPr>
          </a:lstStyle>
          <a:p>
            <a:pPr algn="just">
              <a:lnSpc>
                <a:spcPct val="100000"/>
              </a:lnSpc>
              <a:spcBef>
                <a:spcPts val="0"/>
              </a:spcBef>
              <a:spcAft>
                <a:spcPts val="0"/>
              </a:spcAft>
              <a:buNone/>
            </a:pPr>
            <a:r>
              <a:rPr lang="uk-UA" sz="1500" dirty="0">
                <a:solidFill>
                  <a:srgbClr val="002949"/>
                </a:solidFill>
                <a:effectLst/>
                <a:ea typeface="Roboto Condensed Light" panose="02000000000000000000" pitchFamily="2" charset="0"/>
                <a:cs typeface="Times New Roman" panose="02020603050405020304" pitchFamily="18" charset="0"/>
              </a:rPr>
              <a:t>1. </a:t>
            </a:r>
            <a:r>
              <a:rPr lang="uk-UA" sz="1400" dirty="0">
                <a:solidFill>
                  <a:srgbClr val="002949"/>
                </a:solidFill>
                <a:effectLst/>
                <a:ea typeface="Roboto Condensed Light" panose="02000000000000000000" pitchFamily="2" charset="0"/>
                <a:cs typeface="Times New Roman" panose="02020603050405020304" pitchFamily="18" charset="0"/>
              </a:rPr>
              <a:t>Берназюк Ян. Штучний інтелект та система правосуддя України: результати співпраці у році, що минув </a:t>
            </a:r>
            <a:r>
              <a:rPr lang="en-US" sz="1400" dirty="0">
                <a:solidFill>
                  <a:srgbClr val="002949"/>
                </a:solidFill>
                <a:effectLst/>
                <a:ea typeface="Roboto Condensed Light" panose="02000000000000000000" pitchFamily="2" charset="0"/>
                <a:cs typeface="Times New Roman" panose="02020603050405020304" pitchFamily="18" charset="0"/>
                <a:hlinkClick r:id="rId2"/>
              </a:rPr>
              <a:t>https://so.supreme.court.gov.ua/authors/934/shtuchnyi-intelekt-ta-systema-pravosuddia-ukrainy-rezultaty-spivpratsi-u-rotsi-sh%D1%81ho-mynuv</a:t>
            </a:r>
            <a:r>
              <a:rPr lang="uk-UA" sz="1400" dirty="0">
                <a:solidFill>
                  <a:srgbClr val="002949"/>
                </a:solidFill>
                <a:effectLst/>
                <a:ea typeface="Roboto Condensed Light" panose="02000000000000000000" pitchFamily="2" charset="0"/>
                <a:cs typeface="Times New Roman" panose="02020603050405020304" pitchFamily="18" charset="0"/>
              </a:rPr>
              <a:t> </a:t>
            </a:r>
            <a:endParaRPr lang="en-US" sz="14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solidFill>
                  <a:srgbClr val="002949"/>
                </a:solidFill>
                <a:effectLst/>
                <a:ea typeface="Roboto Condensed Light" panose="02000000000000000000" pitchFamily="2" charset="0"/>
                <a:cs typeface="Times New Roman" panose="02020603050405020304" pitchFamily="18" charset="0"/>
              </a:rPr>
              <a:t>2. Берназюк Ян. Наукові надбання як основа для наступних кроків на шляху інтеграції штучного інтелекту в систему правосуддя </a:t>
            </a:r>
            <a:r>
              <a:rPr lang="en-US" sz="1400" dirty="0">
                <a:solidFill>
                  <a:srgbClr val="002949"/>
                </a:solidFill>
                <a:effectLst/>
                <a:ea typeface="Roboto Condensed Light" panose="02000000000000000000" pitchFamily="2" charset="0"/>
                <a:cs typeface="Times New Roman" panose="02020603050405020304" pitchFamily="18" charset="0"/>
                <a:hlinkClick r:id="rId3"/>
              </a:rPr>
              <a:t>https://so.supreme.court.gov.ua/news/949/naukovi-nadbannia-iak-osnova-dlia-nastupnykh-krokiv-na-shliakhu-intehratsii-shtuchnoho-intelektu-v-systemu-pravosuddia</a:t>
            </a:r>
            <a:r>
              <a:rPr lang="uk-UA" sz="1400" dirty="0">
                <a:solidFill>
                  <a:srgbClr val="002949"/>
                </a:solidFill>
                <a:effectLst/>
                <a:ea typeface="Roboto Condensed Light" panose="02000000000000000000" pitchFamily="2" charset="0"/>
                <a:cs typeface="Times New Roman" panose="02020603050405020304" pitchFamily="18" charset="0"/>
              </a:rPr>
              <a:t> </a:t>
            </a:r>
            <a:r>
              <a:rPr lang="en-US" sz="1400" dirty="0">
                <a:solidFill>
                  <a:srgbClr val="002949"/>
                </a:solidFill>
                <a:effectLst/>
                <a:ea typeface="Roboto Condensed Light" panose="02000000000000000000" pitchFamily="2" charset="0"/>
                <a:cs typeface="Times New Roman" panose="02020603050405020304" pitchFamily="18" charset="0"/>
              </a:rPr>
              <a:t> </a:t>
            </a:r>
          </a:p>
          <a:p>
            <a:pPr algn="just">
              <a:lnSpc>
                <a:spcPct val="100000"/>
              </a:lnSpc>
              <a:spcBef>
                <a:spcPts val="0"/>
              </a:spcBef>
              <a:spcAft>
                <a:spcPts val="0"/>
              </a:spcAft>
              <a:buNone/>
            </a:pPr>
            <a:r>
              <a:rPr lang="ru-RU" sz="1400" dirty="0">
                <a:solidFill>
                  <a:srgbClr val="002949"/>
                </a:solidFill>
                <a:effectLst/>
                <a:ea typeface="Roboto Condensed Light" panose="02000000000000000000" pitchFamily="2" charset="0"/>
                <a:cs typeface="Times New Roman" panose="02020603050405020304" pitchFamily="18" charset="0"/>
              </a:rPr>
              <a:t>3. Берназюк Ян. Сучасні можливості штучного інтелекту та питання приватності</a:t>
            </a:r>
            <a:r>
              <a:rPr lang="uk-UA" sz="1400" dirty="0">
                <a:solidFill>
                  <a:srgbClr val="002949"/>
                </a:solidFill>
                <a:effectLst/>
                <a:ea typeface="Roboto Condensed Light" panose="02000000000000000000" pitchFamily="2" charset="0"/>
                <a:cs typeface="Times New Roman" panose="02020603050405020304" pitchFamily="18" charset="0"/>
              </a:rPr>
              <a:t> </a:t>
            </a:r>
            <a:r>
              <a:rPr lang="en-US" sz="1400" dirty="0">
                <a:solidFill>
                  <a:srgbClr val="002949"/>
                </a:solidFill>
                <a:effectLst/>
                <a:ea typeface="Roboto Condensed Light" panose="02000000000000000000" pitchFamily="2" charset="0"/>
                <a:cs typeface="Times New Roman" panose="02020603050405020304" pitchFamily="18" charset="0"/>
                <a:hlinkClick r:id="rId4"/>
              </a:rPr>
              <a:t>https://so.supreme.court.gov.ua/news/986/tsyfrova-era-pravosuddia-rol-shi-u-zabezpechenni-iednosti-sudovoi-praktyky-v-ukraini</a:t>
            </a:r>
            <a:r>
              <a:rPr lang="uk-UA" sz="1400" dirty="0">
                <a:solidFill>
                  <a:srgbClr val="002949"/>
                </a:solidFill>
                <a:effectLst/>
                <a:ea typeface="Roboto Condensed Light" panose="02000000000000000000" pitchFamily="2" charset="0"/>
                <a:cs typeface="Times New Roman" panose="02020603050405020304" pitchFamily="18" charset="0"/>
              </a:rPr>
              <a:t> </a:t>
            </a:r>
            <a:r>
              <a:rPr lang="en-US" sz="1400" dirty="0">
                <a:solidFill>
                  <a:srgbClr val="002949"/>
                </a:solidFill>
                <a:effectLst/>
                <a:ea typeface="Roboto Condensed Light" panose="02000000000000000000" pitchFamily="2" charset="0"/>
                <a:cs typeface="Times New Roman" panose="02020603050405020304" pitchFamily="18" charset="0"/>
              </a:rPr>
              <a:t> </a:t>
            </a:r>
            <a:endParaRPr lang="uk-UA" sz="1400" dirty="0">
              <a:solidFill>
                <a:srgbClr val="002949"/>
              </a:solidFill>
              <a:effectLst/>
              <a:ea typeface="Roboto Condensed Light" panose="02000000000000000000" pitchFamily="2" charset="0"/>
              <a:cs typeface="Times New Roman" panose="02020603050405020304" pitchFamily="18" charset="0"/>
            </a:endParaRPr>
          </a:p>
          <a:p>
            <a:pPr algn="just">
              <a:lnSpc>
                <a:spcPct val="100000"/>
              </a:lnSpc>
              <a:spcBef>
                <a:spcPts val="0"/>
              </a:spcBef>
              <a:spcAft>
                <a:spcPts val="0"/>
              </a:spcAft>
              <a:buNone/>
            </a:pPr>
            <a:r>
              <a:rPr lang="uk-UA" sz="1400" dirty="0">
                <a:effectLst/>
                <a:ea typeface="Roboto Condensed Light" panose="02000000000000000000" pitchFamily="2" charset="0"/>
                <a:cs typeface="Times New Roman" panose="02020603050405020304" pitchFamily="18" charset="0"/>
              </a:rPr>
              <a:t>4. </a:t>
            </a:r>
            <a:r>
              <a:rPr lang="en-US" sz="1400" dirty="0">
                <a:effectLst/>
                <a:ea typeface="Roboto Condensed Light" panose="02000000000000000000" pitchFamily="2" charset="0"/>
                <a:cs typeface="Times New Roman" panose="02020603050405020304" pitchFamily="18" charset="0"/>
              </a:rPr>
              <a:t>Bernaziuk Ian. Artificial Intelligence and the Judicial system of Ukraine: results of cooperation in the past year</a:t>
            </a:r>
            <a:r>
              <a:rPr lang="uk-UA" sz="1400" dirty="0">
                <a:effectLst/>
                <a:ea typeface="Roboto Condensed Light" panose="02000000000000000000" pitchFamily="2" charset="0"/>
                <a:cs typeface="Times New Roman" panose="02020603050405020304" pitchFamily="18" charset="0"/>
              </a:rPr>
              <a:t> </a:t>
            </a:r>
            <a:r>
              <a:rPr lang="uk-UA" sz="1400" u="sng" kern="100" dirty="0">
                <a:solidFill>
                  <a:srgbClr val="0563C1"/>
                </a:solidFill>
                <a:effectLst/>
                <a:ea typeface="Calibri" panose="020F0502020204030204" pitchFamily="34" charset="0"/>
                <a:cs typeface="Times New Roman" panose="02020603050405020304" pitchFamily="18" charset="0"/>
                <a:hlinkClick r:id="rId5"/>
              </a:rPr>
              <a:t>https://constitutionalist.com.ua/artificial-intelligence-and-the-judicial-system-of-ukraine-results-of-cooperation-in-the-past-year</a:t>
            </a:r>
            <a:r>
              <a:rPr lang="uk-UA" sz="1400" kern="100" dirty="0">
                <a:effectLst/>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5. Берназюк Ян. Штучний інтелект і його використання для забезпечення єдності судової практики як складової довіри до суду // Слово Національної школи суддів України. – 2024, № 2(49), С. 16-35 </a:t>
            </a:r>
            <a:r>
              <a:rPr lang="en-US" sz="1400" kern="100" dirty="0">
                <a:ea typeface="Calibri" panose="020F0502020204030204" pitchFamily="34" charset="0"/>
                <a:cs typeface="Times New Roman" panose="02020603050405020304" pitchFamily="18" charset="0"/>
                <a:hlinkClick r:id="rId6"/>
              </a:rPr>
              <a:t>https://slovo.nsj.gov.ua/images/pdf/2024_4_49/nsj_4_49_2024.pdf</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a typeface="Calibri" panose="020F0502020204030204" pitchFamily="34" charset="0"/>
                <a:cs typeface="Times New Roman" panose="02020603050405020304" pitchFamily="18" charset="0"/>
              </a:rPr>
              <a:t>6. </a:t>
            </a:r>
            <a:r>
              <a:rPr lang="ru-RU" sz="1400" kern="100" dirty="0">
                <a:ea typeface="Calibri" panose="020F0502020204030204" pitchFamily="34" charset="0"/>
                <a:cs typeface="Times New Roman" panose="02020603050405020304" pitchFamily="18" charset="0"/>
              </a:rPr>
              <a:t>Берназюк Ян. </a:t>
            </a:r>
            <a:r>
              <a:rPr lang="uk-UA" sz="1400" kern="100" dirty="0">
                <a:ea typeface="Calibri" panose="020F0502020204030204" pitchFamily="34" charset="0"/>
                <a:cs typeface="Times New Roman" panose="02020603050405020304" pitchFamily="18" charset="0"/>
              </a:rPr>
              <a:t>Ера ШІ й роль верховних судів у цифровій трансформації правосуддя // Юридична газет</a:t>
            </a:r>
            <a:r>
              <a:rPr lang="ru-RU" sz="1400" kern="100" dirty="0">
                <a:ea typeface="Calibri" panose="020F0502020204030204" pitchFamily="34" charset="0"/>
                <a:cs typeface="Times New Roman" panose="02020603050405020304" pitchFamily="18" charset="0"/>
              </a:rPr>
              <a:t>а. № 4 (792). - С. 16-18. </a:t>
            </a:r>
            <a:r>
              <a:rPr lang="en-US" sz="1400" kern="100" dirty="0">
                <a:ea typeface="Calibri" panose="020F0502020204030204" pitchFamily="34" charset="0"/>
                <a:cs typeface="Times New Roman" panose="02020603050405020304" pitchFamily="18" charset="0"/>
                <a:hlinkClick r:id="rId7"/>
              </a:rPr>
              <a:t>https://yur-gazeta.com/publications/practice/sudova-praktika/era-shi-y-rol-verhovnih-sudiv-u-cifroviy-transformaciyi-pravosuddya.html</a:t>
            </a:r>
            <a:r>
              <a:rPr lang="uk-UA" sz="1400" kern="100" dirty="0">
                <a:ea typeface="Calibri" panose="020F0502020204030204" pitchFamily="34" charset="0"/>
                <a:cs typeface="Times New Roman" panose="02020603050405020304" pitchFamily="18" charset="0"/>
              </a:rPr>
              <a:t> </a:t>
            </a:r>
          </a:p>
          <a:p>
            <a:pPr algn="just">
              <a:lnSpc>
                <a:spcPct val="100000"/>
              </a:lnSpc>
              <a:spcBef>
                <a:spcPts val="0"/>
              </a:spcBef>
              <a:spcAft>
                <a:spcPts val="0"/>
              </a:spcAft>
              <a:buNone/>
            </a:pPr>
            <a:r>
              <a:rPr lang="uk-UA" sz="1400" kern="100" dirty="0">
                <a:effectLst/>
                <a:ea typeface="Calibri" panose="020F0502020204030204" pitchFamily="34" charset="0"/>
                <a:cs typeface="Times New Roman" panose="02020603050405020304" pitchFamily="18" charset="0"/>
              </a:rPr>
              <a:t>7. </a:t>
            </a:r>
            <a:r>
              <a:rPr lang="en-US" sz="1400" dirty="0">
                <a:ea typeface="Roboto Condensed Light" panose="02000000000000000000" pitchFamily="2" charset="0"/>
                <a:cs typeface="Times New Roman" panose="02020603050405020304" pitchFamily="18" charset="0"/>
              </a:rPr>
              <a:t>Bernaziuk Ian. </a:t>
            </a:r>
            <a:r>
              <a:rPr lang="en-US" sz="1400" kern="100" dirty="0">
                <a:effectLst/>
                <a:ea typeface="Calibri" panose="020F0502020204030204" pitchFamily="34" charset="0"/>
                <a:cs typeface="Times New Roman" panose="02020603050405020304" pitchFamily="18" charset="0"/>
              </a:rPr>
              <a:t>Artificial Intelligence in the Ukrainian Judiciary: Charting the Course Under the Digital Gavel</a:t>
            </a:r>
            <a:r>
              <a:rPr lang="uk-UA" sz="1400" kern="100" dirty="0">
                <a:effectLst/>
                <a:ea typeface="Calibri" panose="020F0502020204030204" pitchFamily="34" charset="0"/>
                <a:cs typeface="Times New Roman" panose="02020603050405020304" pitchFamily="18" charset="0"/>
              </a:rPr>
              <a:t> </a:t>
            </a:r>
            <a:r>
              <a:rPr lang="en-US" sz="1400" kern="100" dirty="0">
                <a:ea typeface="Calibri" panose="020F0502020204030204" pitchFamily="34" charset="0"/>
                <a:cs typeface="Times New Roman" panose="02020603050405020304" pitchFamily="18" charset="0"/>
                <a:hlinkClick r:id="rId8"/>
              </a:rPr>
              <a:t>https://constitutionalist.com.ua/artificial-intelligence-in-the-ukrainian-judiciary-charting-the-course-under-the-digital-gavel</a:t>
            </a:r>
            <a:endParaRPr lang="uk-UA" sz="1400" kern="100" dirty="0">
              <a:ea typeface="Calibri" panose="020F0502020204030204" pitchFamily="34" charset="0"/>
              <a:cs typeface="Times New Roman" panose="02020603050405020304" pitchFamily="18" charset="0"/>
            </a:endParaRPr>
          </a:p>
          <a:p>
            <a:pPr algn="just">
              <a:lnSpc>
                <a:spcPct val="100000"/>
              </a:lnSpc>
              <a:spcBef>
                <a:spcPts val="0"/>
              </a:spcBef>
              <a:spcAft>
                <a:spcPts val="0"/>
              </a:spcAft>
              <a:buNone/>
            </a:pPr>
            <a:r>
              <a:rPr lang="uk-UA" altLang="uk-UA" sz="1400" kern="100" dirty="0">
                <a:solidFill>
                  <a:srgbClr val="002949"/>
                </a:solidFill>
                <a:cs typeface="Times New Roman" panose="02020603050405020304" pitchFamily="18" charset="0"/>
              </a:rPr>
              <a:t>8. </a:t>
            </a:r>
            <a:r>
              <a:rPr lang="en-US" sz="1400" dirty="0">
                <a:ea typeface="Roboto Condensed Light" panose="02000000000000000000" pitchFamily="2" charset="0"/>
                <a:cs typeface="Times New Roman" panose="02020603050405020304" pitchFamily="18" charset="0"/>
              </a:rPr>
              <a:t>Bernaziuk Ian. </a:t>
            </a:r>
            <a:r>
              <a:rPr lang="en-US" altLang="uk-UA" sz="1400" kern="100" dirty="0">
                <a:solidFill>
                  <a:srgbClr val="002949"/>
                </a:solidFill>
                <a:cs typeface="Times New Roman" panose="02020603050405020304" pitchFamily="18" charset="0"/>
              </a:rPr>
              <a:t>Benchmarking Justice: Can AI Uphold the Rule of Law? </a:t>
            </a:r>
            <a:r>
              <a:rPr lang="en-US" altLang="uk-UA" sz="1400" kern="100" dirty="0">
                <a:solidFill>
                  <a:srgbClr val="002949"/>
                </a:solidFill>
                <a:cs typeface="Times New Roman" panose="02020603050405020304" pitchFamily="18" charset="0"/>
                <a:hlinkClick r:id="rId9"/>
              </a:rPr>
              <a:t>https://law.ukma.edu.ua/wp-content/uploads/2025/11/Rule-of-Law-and-AI-Challenges.pdf</a:t>
            </a:r>
            <a:r>
              <a:rPr lang="en-US" altLang="uk-UA" sz="1400" kern="100" dirty="0">
                <a:solidFill>
                  <a:srgbClr val="002949"/>
                </a:solidFill>
                <a:cs typeface="Times New Roman" panose="02020603050405020304" pitchFamily="18" charset="0"/>
              </a:rPr>
              <a:t> </a:t>
            </a:r>
            <a:endParaRPr lang="uk-UA" altLang="uk-UA" sz="1400" kern="100" dirty="0">
              <a:solidFill>
                <a:srgbClr val="002949"/>
              </a:solidFill>
              <a:cs typeface="Times New Roman" panose="02020603050405020304" pitchFamily="18" charset="0"/>
            </a:endParaRPr>
          </a:p>
          <a:p>
            <a:pPr algn="just">
              <a:lnSpc>
                <a:spcPct val="100000"/>
              </a:lnSpc>
              <a:spcBef>
                <a:spcPts val="0"/>
              </a:spcBef>
              <a:spcAft>
                <a:spcPts val="0"/>
              </a:spcAft>
              <a:buNone/>
            </a:pPr>
            <a:r>
              <a:rPr lang="ru-RU" altLang="uk-UA" sz="1400" dirty="0">
                <a:solidFill>
                  <a:srgbClr val="002949"/>
                </a:solidFill>
              </a:rPr>
              <a:t>9. Берназюк Ян. Основні принципи відповідального використання ШІ у системі правосуддя </a:t>
            </a:r>
            <a:r>
              <a:rPr lang="en-US" altLang="uk-UA" sz="1400" dirty="0">
                <a:solidFill>
                  <a:srgbClr val="002949"/>
                </a:solidFill>
                <a:hlinkClick r:id="rId10"/>
              </a:rPr>
              <a:t>https://www.nsj.gov.ua/ua/news/natsionalna-shkola-suddiv-ukraini-rozpochala-tridennu-onlayn-pidgotovku-dlya-kerivnikiv-sudiv</a:t>
            </a:r>
            <a:r>
              <a:rPr lang="uk-UA" altLang="uk-UA" sz="1400" dirty="0">
                <a:solidFill>
                  <a:srgbClr val="002949"/>
                </a:solidFill>
              </a:rPr>
              <a:t> </a:t>
            </a:r>
            <a:endParaRPr lang="ru-RU" altLang="uk-UA" sz="1400" dirty="0">
              <a:solidFill>
                <a:srgbClr val="002949"/>
              </a:solidFill>
            </a:endParaRPr>
          </a:p>
          <a:p>
            <a:pPr algn="just">
              <a:lnSpc>
                <a:spcPct val="100000"/>
              </a:lnSpc>
              <a:spcBef>
                <a:spcPts val="0"/>
              </a:spcBef>
              <a:spcAft>
                <a:spcPts val="0"/>
              </a:spcAft>
              <a:buNone/>
            </a:pPr>
            <a:r>
              <a:rPr lang="ru-RU" altLang="uk-UA" sz="1400" dirty="0">
                <a:solidFill>
                  <a:srgbClr val="002949"/>
                </a:solidFill>
              </a:rPr>
              <a:t>10. Берназюк Ян. Межі втручання у приватне життя в умовах загроз національній безпеці: стандарти і виклики для правосуддя</a:t>
            </a:r>
          </a:p>
          <a:p>
            <a:pPr algn="just">
              <a:lnSpc>
                <a:spcPct val="100000"/>
              </a:lnSpc>
              <a:spcBef>
                <a:spcPts val="0"/>
              </a:spcBef>
              <a:spcAft>
                <a:spcPts val="0"/>
              </a:spcAft>
              <a:buNone/>
            </a:pPr>
            <a:r>
              <a:rPr lang="ru-RU" altLang="uk-UA" sz="1400" dirty="0">
                <a:solidFill>
                  <a:srgbClr val="002949"/>
                </a:solidFill>
                <a:hlinkClick r:id="rId11"/>
              </a:rPr>
              <a:t>https://court.gov.ua/storage/portal/supreme/135.%20Limits_of_Interference_Private_Life_under_National_Security%20Threats_bernaziuk.pdf</a:t>
            </a:r>
            <a:r>
              <a:rPr lang="ru-RU" altLang="uk-UA" sz="1400" dirty="0">
                <a:solidFill>
                  <a:srgbClr val="002949"/>
                </a:solidFill>
              </a:rPr>
              <a:t> </a:t>
            </a:r>
          </a:p>
          <a:p>
            <a:pPr algn="just">
              <a:lnSpc>
                <a:spcPct val="100000"/>
              </a:lnSpc>
              <a:spcBef>
                <a:spcPts val="0"/>
              </a:spcBef>
              <a:spcAft>
                <a:spcPts val="0"/>
              </a:spcAft>
              <a:buNone/>
            </a:pPr>
            <a:r>
              <a:rPr lang="ru-RU" altLang="uk-UA" sz="1400" dirty="0">
                <a:solidFill>
                  <a:srgbClr val="002949"/>
                </a:solidFill>
              </a:rPr>
              <a:t>11. Берназюк Ян, Фонова Олена. Правосуддя 2035: між правом і кодом»: Випуск № 18 подкастів НШСУ </a:t>
            </a:r>
            <a:r>
              <a:rPr lang="ru-RU" altLang="uk-UA" sz="1400" dirty="0">
                <a:solidFill>
                  <a:srgbClr val="002949"/>
                </a:solidFill>
                <a:hlinkClick r:id="rId12"/>
              </a:rPr>
              <a:t>https://youtu.be/UlghLhHV8os?si=nCpvAl5p5KP3tY_G</a:t>
            </a:r>
            <a:r>
              <a:rPr lang="ru-RU" altLang="uk-UA" sz="1400" dirty="0">
                <a:solidFill>
                  <a:srgbClr val="002949"/>
                </a:solidFill>
              </a:rPr>
              <a:t> </a:t>
            </a:r>
            <a:endParaRPr lang="en-US" altLang="uk-UA" sz="1400" dirty="0">
              <a:solidFill>
                <a:srgbClr val="002949"/>
              </a:solidFill>
            </a:endParaRPr>
          </a:p>
        </p:txBody>
      </p:sp>
      <p:sp>
        <p:nvSpPr>
          <p:cNvPr id="4" name="Сувій: горизонтальний 3">
            <a:extLst>
              <a:ext uri="{FF2B5EF4-FFF2-40B4-BE49-F238E27FC236}">
                <a16:creationId xmlns:a16="http://schemas.microsoft.com/office/drawing/2014/main" id="{1C051F15-B886-844B-3B90-6CA90B01F7F8}"/>
              </a:ext>
            </a:extLst>
          </p:cNvPr>
          <p:cNvSpPr/>
          <p:nvPr/>
        </p:nvSpPr>
        <p:spPr>
          <a:xfrm>
            <a:off x="780176" y="210312"/>
            <a:ext cx="9873934" cy="406452"/>
          </a:xfrm>
          <a:prstGeom prst="horizontalScroll">
            <a:avLst>
              <a:gd name="adj" fmla="val 2500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indent="180340"/>
            <a:r>
              <a:rPr lang="uk-UA" sz="2400" dirty="0">
                <a:solidFill>
                  <a:srgbClr val="004E9E"/>
                </a:solidFill>
                <a:effectLst/>
                <a:latin typeface="Roboto Condensed Light" panose="02000000000000000000" pitchFamily="2" charset="0"/>
                <a:ea typeface="Roboto Condensed Light" panose="02000000000000000000" pitchFamily="2" charset="0"/>
              </a:rPr>
              <a:t>ДОДАТКОВІ ДЖЕРЕЛА</a:t>
            </a:r>
          </a:p>
        </p:txBody>
      </p:sp>
      <p:sp>
        <p:nvSpPr>
          <p:cNvPr id="5" name="Text Placeholder 2"/>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sp>
        <p:nvSpPr>
          <p:cNvPr id="6" name="Slide Number Placeholder 3"/>
          <p:cNvSpPr>
            <a:spLocks noGrp="1"/>
          </p:cNvSpPr>
          <p:nvPr>
            <p:ph type="sldNum" sz="quarter" idx="12"/>
          </p:nvPr>
        </p:nvSpPr>
        <p:spPr>
          <a:xfrm>
            <a:off x="9267351" y="5995665"/>
            <a:ext cx="2404944" cy="402652"/>
          </a:xfrm>
        </p:spPr>
        <p:txBody>
          <a:bodyPr/>
          <a:lstStyle/>
          <a:p>
            <a:fld id="{0028107A-3699-427E-AA78-C770AD5EC5EB}" type="slidenum">
              <a:rPr lang="uk-UA" sz="1400" smtClean="0">
                <a:solidFill>
                  <a:srgbClr val="002949"/>
                </a:solidFill>
              </a:rPr>
              <a:t>23</a:t>
            </a:fld>
            <a:endParaRPr lang="en-US" sz="1400" dirty="0">
              <a:solidFill>
                <a:srgbClr val="002949"/>
              </a:solidFill>
            </a:endParaRPr>
          </a:p>
        </p:txBody>
      </p:sp>
      <p:cxnSp>
        <p:nvCxnSpPr>
          <p:cNvPr id="7" name="Прямая соединительная линия 6"/>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8" name="Text Placeholder 2"/>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endParaRPr lang="uk-UA" altLang="uk-UA" dirty="0">
              <a:solidFill>
                <a:srgbClr val="002949"/>
              </a:solidFill>
            </a:endParaRPr>
          </a:p>
        </p:txBody>
      </p:sp>
    </p:spTree>
    <p:extLst>
      <p:ext uri="{BB962C8B-B14F-4D97-AF65-F5344CB8AC3E}">
        <p14:creationId xmlns:p14="http://schemas.microsoft.com/office/powerpoint/2010/main" val="3454949370"/>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02949"/>
        </a:solidFill>
        <a:effectLst/>
      </p:bgPr>
    </p:bg>
    <p:spTree>
      <p:nvGrpSpPr>
        <p:cNvPr id="1" name=""/>
        <p:cNvGrpSpPr/>
        <p:nvPr/>
      </p:nvGrpSpPr>
      <p:grpSpPr>
        <a:xfrm>
          <a:off x="0" y="0"/>
          <a:ext cx="0" cy="0"/>
          <a:chOff x="0" y="0"/>
          <a:chExt cx="0" cy="0"/>
        </a:xfrm>
      </p:grpSpPr>
      <p:pic>
        <p:nvPicPr>
          <p:cNvPr id="5" name="Графіка 13">
            <a:extLst>
              <a:ext uri="{FF2B5EF4-FFF2-40B4-BE49-F238E27FC236}">
                <a16:creationId xmlns:a16="http://schemas.microsoft.com/office/drawing/2014/main" id="{807C6EA5-01E7-4961-906B-E8F780987E95}"/>
              </a:ext>
            </a:extLst>
          </p:cNvPr>
          <p:cNvPicPr>
            <a:picLocks noChangeAspect="1"/>
          </p:cNvPicPr>
          <p:nvPr/>
        </p:nvPicPr>
        <p:blipFill>
          <a:blip r:embed="rId2">
            <a:extLst>
              <a:ext uri="{96DAC541-7B7A-43D3-8B79-37D633B846F1}">
                <asvg:svgBlip xmlns="" xmlns:asvg="http://schemas.microsoft.com/office/drawing/2016/SVG/main" r:embed="rId3"/>
              </a:ext>
            </a:extLst>
          </a:blip>
          <a:stretch>
            <a:fillRect/>
          </a:stretch>
        </p:blipFill>
        <p:spPr>
          <a:xfrm>
            <a:off x="587375" y="584200"/>
            <a:ext cx="1232064" cy="1510617"/>
          </a:xfrm>
          <a:prstGeom prst="rect">
            <a:avLst/>
          </a:prstGeom>
        </p:spPr>
      </p:pic>
      <p:sp>
        <p:nvSpPr>
          <p:cNvPr id="6" name="TextBox 5">
            <a:extLst>
              <a:ext uri="{FF2B5EF4-FFF2-40B4-BE49-F238E27FC236}">
                <a16:creationId xmlns:a16="http://schemas.microsoft.com/office/drawing/2014/main" id="{234FC462-91EA-4801-A062-F8D36BEF3FCA}"/>
              </a:ext>
            </a:extLst>
          </p:cNvPr>
          <p:cNvSpPr txBox="1">
            <a:spLocks noChangeArrowheads="1"/>
          </p:cNvSpPr>
          <p:nvPr/>
        </p:nvSpPr>
        <p:spPr bwMode="auto">
          <a:xfrm>
            <a:off x="482525" y="5569506"/>
            <a:ext cx="4933283"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Дякую за увагу</a:t>
            </a:r>
            <a:r>
              <a:rPr lang="en-US"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rPr>
              <a:t>!</a:t>
            </a:r>
            <a:endParaRPr lang="uk-UA" altLang="ru-RU" sz="4400" dirty="0">
              <a:solidFill>
                <a:schemeClr val="bg1"/>
              </a:solidFill>
              <a:latin typeface="Roboto Condensed Light" panose="02000000000000000000" pitchFamily="2" charset="0"/>
              <a:ea typeface="Roboto Condensed Light" panose="02000000000000000000" pitchFamily="2" charset="0"/>
              <a:cs typeface="Roboto Condensed Light" panose="02000000000000000000" pitchFamily="2" charset="0"/>
            </a:endParaRPr>
          </a:p>
        </p:txBody>
      </p:sp>
      <p:cxnSp>
        <p:nvCxnSpPr>
          <p:cNvPr id="7" name="Пряма сполучна лінія 2">
            <a:extLst>
              <a:ext uri="{FF2B5EF4-FFF2-40B4-BE49-F238E27FC236}">
                <a16:creationId xmlns:a16="http://schemas.microsoft.com/office/drawing/2014/main" id="{89431B16-B8A7-4491-BBE3-19389F18F114}"/>
              </a:ext>
            </a:extLst>
          </p:cNvPr>
          <p:cNvCxnSpPr>
            <a:cxnSpLocks/>
          </p:cNvCxnSpPr>
          <p:nvPr/>
        </p:nvCxnSpPr>
        <p:spPr>
          <a:xfrm>
            <a:off x="587375" y="5477773"/>
            <a:ext cx="907161"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 name="Місце для номера слайда 1">
            <a:extLst>
              <a:ext uri="{FF2B5EF4-FFF2-40B4-BE49-F238E27FC236}">
                <a16:creationId xmlns:a16="http://schemas.microsoft.com/office/drawing/2014/main" id="{5AE18610-062B-FEA4-3C53-2BB8686D94BF}"/>
              </a:ext>
            </a:extLst>
          </p:cNvPr>
          <p:cNvSpPr>
            <a:spLocks noGrp="1"/>
          </p:cNvSpPr>
          <p:nvPr>
            <p:ph type="sldNum" sz="quarter" idx="12"/>
          </p:nvPr>
        </p:nvSpPr>
        <p:spPr/>
        <p:txBody>
          <a:bodyPr/>
          <a:lstStyle/>
          <a:p>
            <a:pPr>
              <a:defRPr/>
            </a:pPr>
            <a:fld id="{AF12A4B8-FBE2-42FD-8F7C-E331D756A450}" type="slidenum">
              <a:rPr lang="uk-UA" altLang="uk-UA" smtClean="0">
                <a:solidFill>
                  <a:srgbClr val="002949"/>
                </a:solidFill>
              </a:rPr>
              <a:pPr>
                <a:defRPr/>
              </a:pPr>
              <a:t>24</a:t>
            </a:fld>
            <a:endParaRPr lang="uk-UA" altLang="uk-UA" dirty="0">
              <a:solidFill>
                <a:srgbClr val="002949"/>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500063"/>
            <a:ext cx="10515600" cy="598812"/>
          </a:xfrm>
        </p:spPr>
        <p:txBody>
          <a:bodyPr/>
          <a:lstStyle/>
          <a:p>
            <a:pPr algn="ctr"/>
            <a:r>
              <a:rPr lang="uk-UA" sz="2800" b="1" dirty="0">
                <a:solidFill>
                  <a:srgbClr val="004E9E"/>
                </a:solidFill>
                <a:ea typeface="Roboto Condensed Light" panose="02000000000000000000" pitchFamily="2" charset="0"/>
                <a:cs typeface="Times New Roman" panose="02020603050405020304" pitchFamily="18" charset="0"/>
              </a:rPr>
              <a:t>КОНСТИТУЦІЯ УКРАЇНИ</a:t>
            </a:r>
            <a:endParaRPr lang="uk-UA" sz="28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25520"/>
            <a:ext cx="11395494" cy="4597419"/>
          </a:xfrm>
        </p:spPr>
        <p:txBody>
          <a:bodyPr/>
          <a:lstStyle/>
          <a:p>
            <a:pPr indent="0" algn="just">
              <a:lnSpc>
                <a:spcPct val="107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Стаття 28 – Забезпечує право кожного на повагу до його гідності, що також пов’язане з приватністю, оскільки включає захист особистих даних.</a:t>
            </a:r>
          </a:p>
          <a:p>
            <a:pPr indent="0" algn="just">
              <a:lnSpc>
                <a:spcPct val="107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Стаття 30 – Забезпечує право на недоторканність житла. У статті зазначено, що проникнення до житла або іншого володіння особи, проведення в них огляду чи обшуку допускається лише за вмотивованим рішенням суду.</a:t>
            </a:r>
          </a:p>
          <a:p>
            <a:pPr indent="0" algn="just">
              <a:lnSpc>
                <a:spcPct val="107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Стаття 31 – Гарантує таємницю листування, телефонних розмов, телеграфної та іншої кореспонденції. Винятки допускаються тільки на підставі судового рішення в передбачених законом випадках.</a:t>
            </a:r>
          </a:p>
          <a:p>
            <a:pPr indent="0" algn="just">
              <a:lnSpc>
                <a:spcPct val="107000"/>
              </a:lnSpc>
              <a:spcBef>
                <a:spcPts val="0"/>
              </a:spcBef>
              <a:spcAft>
                <a:spcPts val="0"/>
              </a:spcAft>
              <a:buNone/>
            </a:pPr>
            <a:r>
              <a:rPr lang="uk-UA" sz="2400" dirty="0">
                <a:solidFill>
                  <a:srgbClr val="002949"/>
                </a:solidFill>
                <a:ea typeface="Roboto Condensed Light" panose="02000000000000000000" pitchFamily="2" charset="0"/>
                <a:cs typeface="Times New Roman" panose="02020603050405020304" pitchFamily="18" charset="0"/>
              </a:rPr>
              <a:t>Стаття 32 – Прямо визначає право на невтручання в особисте та сімейне життя. Також заборонено збір, зберігання, використання та поширення конфіденційної інформації про особу без її згоди. Гарантує особі право знайомитися з інформацією про себе.</a:t>
            </a:r>
          </a:p>
          <a:p>
            <a:pPr marL="571500" indent="-342900" algn="just">
              <a:lnSpc>
                <a:spcPct val="107000"/>
              </a:lnSpc>
              <a:spcAft>
                <a:spcPts val="800"/>
              </a:spcAft>
              <a:buAutoNum type="arabicPeriod"/>
            </a:pPr>
            <a:endParaRPr lang="uk-UA" sz="18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3</a:t>
            </a:r>
          </a:p>
        </p:txBody>
      </p:sp>
    </p:spTree>
    <p:extLst>
      <p:ext uri="{BB962C8B-B14F-4D97-AF65-F5344CB8AC3E}">
        <p14:creationId xmlns:p14="http://schemas.microsoft.com/office/powerpoint/2010/main" val="33903486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01D64-28F7-110F-CC4B-AF2F29BDBB7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3C4A60E-9387-C5E7-3D44-4988E1D5150C}"/>
              </a:ext>
            </a:extLst>
          </p:cNvPr>
          <p:cNvSpPr>
            <a:spLocks noGrp="1"/>
          </p:cNvSpPr>
          <p:nvPr>
            <p:ph type="title"/>
          </p:nvPr>
        </p:nvSpPr>
        <p:spPr>
          <a:xfrm>
            <a:off x="775879" y="500063"/>
            <a:ext cx="10896415" cy="900112"/>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Sam Altman just made the best argument for not using ChatGPT</a:t>
            </a:r>
            <a:r>
              <a:rPr lang="uk-UA" sz="3200" b="1" dirty="0">
                <a:solidFill>
                  <a:srgbClr val="004E9E"/>
                </a:solidFill>
                <a:ea typeface="Roboto Condensed Light" panose="02000000000000000000" pitchFamily="2" charset="0"/>
                <a:cs typeface="Times New Roman" panose="02020603050405020304" pitchFamily="18" charset="0"/>
              </a:rPr>
              <a:t> </a:t>
            </a:r>
            <a:r>
              <a:rPr lang="en-US" sz="1400" b="1" dirty="0">
                <a:solidFill>
                  <a:srgbClr val="004E9E"/>
                </a:solidFill>
                <a:ea typeface="Roboto Condensed Light" panose="02000000000000000000" pitchFamily="2" charset="0"/>
                <a:cs typeface="Times New Roman" panose="02020603050405020304" pitchFamily="18" charset="0"/>
                <a:hlinkClick r:id="rId2"/>
              </a:rPr>
              <a:t>https://www.pcworld.com/article/2861037/sam-altman-just-made-the-best-argument-for-not-using-chatgpt.html</a:t>
            </a:r>
            <a:r>
              <a:rPr lang="uk-UA" sz="1400" b="1" dirty="0">
                <a:solidFill>
                  <a:srgbClr val="004E9E"/>
                </a:solidFill>
                <a:ea typeface="Roboto Condensed Light" panose="02000000000000000000" pitchFamily="2" charset="0"/>
                <a:cs typeface="Times New Roman" panose="02020603050405020304" pitchFamily="18" charset="0"/>
              </a:rPr>
              <a:t>   </a:t>
            </a:r>
            <a:endParaRPr lang="uk-UA" sz="1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F4A2A390-D734-B841-F39E-3ABE8C30D6F2}"/>
              </a:ext>
            </a:extLst>
          </p:cNvPr>
          <p:cNvSpPr>
            <a:spLocks noGrp="1"/>
          </p:cNvSpPr>
          <p:nvPr>
            <p:ph idx="1"/>
          </p:nvPr>
        </p:nvSpPr>
        <p:spPr>
          <a:xfrm>
            <a:off x="327804" y="1400175"/>
            <a:ext cx="11395494" cy="4322764"/>
          </a:xfrm>
        </p:spPr>
        <p:txBody>
          <a:bodyPr/>
          <a:lstStyle/>
          <a:p>
            <a:pPr indent="0" algn="just">
              <a:lnSpc>
                <a:spcPct val="107000"/>
              </a:lnSpc>
              <a:spcBef>
                <a:spcPts val="0"/>
              </a:spcBef>
              <a:spcAft>
                <a:spcPts val="0"/>
              </a:spcAft>
              <a:buNone/>
            </a:pPr>
            <a:r>
              <a:rPr lang="uk-UA" sz="2200" dirty="0">
                <a:solidFill>
                  <a:srgbClr val="002949"/>
                </a:solidFill>
                <a:ea typeface="Roboto Condensed Light" panose="02000000000000000000" pitchFamily="2" charset="0"/>
                <a:cs typeface="Times New Roman" panose="02020603050405020304" pitchFamily="18" charset="0"/>
              </a:rPr>
              <a:t>В інтерв’ю Сем </a:t>
            </a:r>
            <a:r>
              <a:rPr lang="uk-UA" sz="2200" dirty="0" err="1">
                <a:solidFill>
                  <a:srgbClr val="002949"/>
                </a:solidFill>
                <a:ea typeface="Roboto Condensed Light" panose="02000000000000000000" pitchFamily="2" charset="0"/>
                <a:cs typeface="Times New Roman" panose="02020603050405020304" pitchFamily="18" charset="0"/>
              </a:rPr>
              <a:t>Альтман</a:t>
            </a:r>
            <a:r>
              <a:rPr lang="uk-UA" sz="2200" dirty="0">
                <a:solidFill>
                  <a:srgbClr val="002949"/>
                </a:solidFill>
                <a:ea typeface="Roboto Condensed Light" panose="02000000000000000000" pitchFamily="2" charset="0"/>
                <a:cs typeface="Times New Roman" panose="02020603050405020304" pitchFamily="18" charset="0"/>
              </a:rPr>
              <a:t> наголосив, що </a:t>
            </a:r>
            <a:r>
              <a:rPr lang="en-US" sz="2200" dirty="0">
                <a:solidFill>
                  <a:srgbClr val="002949"/>
                </a:solidFill>
                <a:ea typeface="Roboto Condensed Light" panose="02000000000000000000" pitchFamily="2" charset="0"/>
                <a:cs typeface="Times New Roman" panose="02020603050405020304" pitchFamily="18" charset="0"/>
              </a:rPr>
              <a:t>OpenAI </a:t>
            </a:r>
            <a:r>
              <a:rPr lang="uk-UA" sz="2200" dirty="0">
                <a:solidFill>
                  <a:srgbClr val="002949"/>
                </a:solidFill>
                <a:ea typeface="Roboto Condensed Light" panose="02000000000000000000" pitchFamily="2" charset="0"/>
                <a:cs typeface="Times New Roman" panose="02020603050405020304" pitchFamily="18" charset="0"/>
              </a:rPr>
              <a:t>може бути юридично зобов’язана розкрити зміст приватних діалогів користувачів на вимогу суду або в межах інших процесуальних дій, що демонструє реальну вразливість ШІ щодо захисту конфіденційної інформації та персональних даних. Така ситуація підкреслює, що навіть за умови декларованої приватності сервісу, закон не встановлює спеціальних гарантій анонімності чи професійної таємниці, а отже, будь-яке звернення до ШІ може бути потенційно розкрито в судовому провадженні.</a:t>
            </a:r>
          </a:p>
          <a:p>
            <a:pPr indent="0" algn="just">
              <a:lnSpc>
                <a:spcPct val="107000"/>
              </a:lnSpc>
              <a:spcBef>
                <a:spcPts val="0"/>
              </a:spcBef>
              <a:spcAft>
                <a:spcPts val="0"/>
              </a:spcAft>
              <a:buNone/>
            </a:pPr>
            <a:r>
              <a:rPr lang="uk-UA" sz="2200" dirty="0">
                <a:solidFill>
                  <a:srgbClr val="002949"/>
                </a:solidFill>
                <a:ea typeface="Roboto Condensed Light" panose="02000000000000000000" pitchFamily="2" charset="0"/>
                <a:cs typeface="Times New Roman" panose="02020603050405020304" pitchFamily="18" charset="0"/>
              </a:rPr>
              <a:t>Ці обставини особливо актуалізують питання обережності у використанні ШІ для чутливих, особистих або професійно охоронюваних комунікацій, оскільки відсутність юридичних гарантій конфіденційності створює ризики для користувачів. Водночас це підсилює аргументацію на користь локальних моделей ШІ, які працюють без відправлення даних у хмару, надаючи значно вищий рівень інформаційної безпеки та дозволяючи користувачеві контролювати зберігання, обробку і видалення власних даних без втручання третіх осіб.</a:t>
            </a:r>
          </a:p>
          <a:p>
            <a:pPr marL="571500" indent="-342900" algn="just">
              <a:lnSpc>
                <a:spcPct val="107000"/>
              </a:lnSpc>
              <a:spcAft>
                <a:spcPts val="800"/>
              </a:spcAft>
              <a:buAutoNum type="arabicPeriod"/>
            </a:pPr>
            <a:endParaRPr lang="uk-UA" sz="18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0A443158-B8CA-9B04-316B-010458A8639B}"/>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3917BD1C-27F1-BB45-25A4-F1F522C295A5}"/>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6766295-26C8-161D-08E1-99776719A3B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A92C4D58-2450-3421-56D5-466E997C90D1}"/>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4</a:t>
            </a:r>
          </a:p>
        </p:txBody>
      </p:sp>
    </p:spTree>
    <p:extLst>
      <p:ext uri="{BB962C8B-B14F-4D97-AF65-F5344CB8AC3E}">
        <p14:creationId xmlns:p14="http://schemas.microsoft.com/office/powerpoint/2010/main" val="3067960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297BBF-9330-7FFB-1CA4-22A5BE111390}"/>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C348E2B-CB28-557F-066D-11833CFE7119}"/>
              </a:ext>
            </a:extLst>
          </p:cNvPr>
          <p:cNvSpPr>
            <a:spLocks noGrp="1"/>
          </p:cNvSpPr>
          <p:nvPr>
            <p:ph type="title"/>
          </p:nvPr>
        </p:nvSpPr>
        <p:spPr>
          <a:xfrm>
            <a:off x="775879" y="500063"/>
            <a:ext cx="10896415" cy="871537"/>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Brussels knifes privacy to feed the AI boom</a:t>
            </a:r>
            <a:r>
              <a:rPr lang="uk-UA" sz="3600" b="1" dirty="0">
                <a:solidFill>
                  <a:srgbClr val="004E9E"/>
                </a:solidFill>
                <a:ea typeface="Roboto Condensed Light" panose="02000000000000000000" pitchFamily="2" charset="0"/>
                <a:cs typeface="Times New Roman" panose="02020603050405020304" pitchFamily="18" charset="0"/>
              </a:rPr>
              <a:t> </a:t>
            </a:r>
            <a:r>
              <a:rPr lang="uk-UA" sz="2800" b="1" dirty="0">
                <a:solidFill>
                  <a:srgbClr val="004E9E"/>
                </a:solidFill>
                <a:ea typeface="Roboto Condensed Light" panose="02000000000000000000" pitchFamily="2" charset="0"/>
                <a:cs typeface="Times New Roman" panose="02020603050405020304" pitchFamily="18" charset="0"/>
              </a:rPr>
              <a:t/>
            </a:r>
            <a:br>
              <a:rPr lang="uk-UA" sz="2800" b="1" dirty="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https://www.politico.eu/article/brussels-knifes-privacy-to-feed-the-ai-boom-gdpr-digital-omnibus</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07A2F9B7-8EB2-FCA7-10E7-C35E8E1BF38E}"/>
              </a:ext>
            </a:extLst>
          </p:cNvPr>
          <p:cNvSpPr>
            <a:spLocks noGrp="1"/>
          </p:cNvSpPr>
          <p:nvPr>
            <p:ph idx="1"/>
          </p:nvPr>
        </p:nvSpPr>
        <p:spPr>
          <a:xfrm>
            <a:off x="327804" y="1514475"/>
            <a:ext cx="11395494" cy="4208464"/>
          </a:xfrm>
        </p:spPr>
        <p:txBody>
          <a:bodyPr/>
          <a:lstStyle/>
          <a:p>
            <a:pPr marL="0" indent="0" algn="just">
              <a:buNone/>
            </a:pPr>
            <a:r>
              <a:rPr lang="uk-UA" dirty="0"/>
              <a:t>ЄК в межах «цифрового омнібусу» пропонує послабити окремі положення </a:t>
            </a:r>
            <a:r>
              <a:rPr lang="en-US" dirty="0"/>
              <a:t>GDPR, </a:t>
            </a:r>
            <a:r>
              <a:rPr lang="uk-UA" dirty="0"/>
              <a:t>розширивши можливості використання спеціальних категорій даних та </a:t>
            </a:r>
            <a:r>
              <a:rPr lang="uk-UA" dirty="0" err="1"/>
              <a:t>псевдонімізованої</a:t>
            </a:r>
            <a:r>
              <a:rPr lang="uk-UA" dirty="0"/>
              <a:t> інформації для тренування й функціонування систем ШІ, що вже викликає суттєві застереження серед експертів і правозахисників щодо впливу на фундаментальні права людини.</a:t>
            </a:r>
          </a:p>
          <a:p>
            <a:pPr marL="0" indent="0" algn="just">
              <a:buNone/>
            </a:pPr>
            <a:r>
              <a:rPr lang="uk-UA" dirty="0"/>
              <a:t>Такі зміни суттєво зміщують баланс між </a:t>
            </a:r>
            <a:r>
              <a:rPr lang="uk-UA" dirty="0" err="1"/>
              <a:t>приватністю</a:t>
            </a:r>
            <a:r>
              <a:rPr lang="uk-UA" dirty="0"/>
              <a:t> та економічними інтересами, відкриваючи шлях до глибшої й масштабнішої обробки даних, підсилення механізмів онлайн-стеження та появи нових ризиків для користувачів, що може означати відхід від усталених європейських стандартів захисту персональної інформації й цифрової автономії громадян.</a:t>
            </a:r>
            <a:endParaRPr lang="uk-UA" dirty="0">
              <a:solidFill>
                <a:srgbClr val="002949"/>
              </a:solidFill>
              <a:effectLst/>
              <a:ea typeface="Roboto Condensed Light" panose="02000000000000000000" pitchFamily="2" charset="0"/>
              <a:cs typeface="Times New Roman" panose="02020603050405020304" pitchFamily="18" charset="0"/>
            </a:endParaRPr>
          </a:p>
        </p:txBody>
      </p:sp>
      <p:sp>
        <p:nvSpPr>
          <p:cNvPr id="4" name="Text Placeholder 2">
            <a:extLst>
              <a:ext uri="{FF2B5EF4-FFF2-40B4-BE49-F238E27FC236}">
                <a16:creationId xmlns:a16="http://schemas.microsoft.com/office/drawing/2014/main" id="{7018F8DF-865F-5B53-2626-569067A0DBE8}"/>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F404CE4-273A-26FC-DD21-DCA7108A91E7}"/>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3BA7FCB2-DC84-51C6-8B91-C3F64E7D2918}"/>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FB2546-A9E3-58C1-A5C3-3EB5E160B562}"/>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5</a:t>
            </a:r>
          </a:p>
        </p:txBody>
      </p:sp>
    </p:spTree>
    <p:extLst>
      <p:ext uri="{BB962C8B-B14F-4D97-AF65-F5344CB8AC3E}">
        <p14:creationId xmlns:p14="http://schemas.microsoft.com/office/powerpoint/2010/main" val="3526244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E54F0E-8852-DC2C-42F5-2BC668D19073}"/>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76235F-9365-EA31-51A8-A37711EAB013}"/>
              </a:ext>
            </a:extLst>
          </p:cNvPr>
          <p:cNvSpPr>
            <a:spLocks noGrp="1"/>
          </p:cNvSpPr>
          <p:nvPr>
            <p:ph type="title"/>
          </p:nvPr>
        </p:nvSpPr>
        <p:spPr>
          <a:xfrm>
            <a:off x="775880" y="500062"/>
            <a:ext cx="10515600" cy="1385887"/>
          </a:xfrm>
        </p:spPr>
        <p:txBody>
          <a:bodyPr/>
          <a:lstStyle/>
          <a:p>
            <a:pPr algn="ctr"/>
            <a:r>
              <a:rPr lang="en-US" sz="3200" b="1" dirty="0">
                <a:solidFill>
                  <a:srgbClr val="004E9E"/>
                </a:solidFill>
                <a:ea typeface="Roboto Condensed Light" panose="02000000000000000000" pitchFamily="2" charset="0"/>
                <a:cs typeface="Times New Roman" panose="02020603050405020304" pitchFamily="18" charset="0"/>
              </a:rPr>
              <a:t>AI-powered radar can spy on phone calls from 10 feet, exposing new privacy risks</a:t>
            </a:r>
            <a:r>
              <a:rPr lang="uk-UA" sz="3200" b="1" dirty="0">
                <a:solidFill>
                  <a:srgbClr val="004E9E"/>
                </a:solidFill>
                <a:ea typeface="Roboto Condensed Light" panose="02000000000000000000" pitchFamily="2" charset="0"/>
                <a:cs typeface="Times New Roman" panose="02020603050405020304" pitchFamily="18" charset="0"/>
              </a:rPr>
              <a:t/>
            </a:r>
            <a:br>
              <a:rPr lang="uk-UA" sz="3200" b="1" dirty="0">
                <a:solidFill>
                  <a:srgbClr val="004E9E"/>
                </a:solidFill>
                <a:ea typeface="Roboto Condensed Light" panose="02000000000000000000" pitchFamily="2" charset="0"/>
                <a:cs typeface="Times New Roman" panose="02020603050405020304" pitchFamily="18" charset="0"/>
              </a:rPr>
            </a:br>
            <a:r>
              <a:rPr lang="en-US" sz="2400" b="1" dirty="0">
                <a:solidFill>
                  <a:srgbClr val="004E9E"/>
                </a:solidFill>
                <a:ea typeface="Roboto Condensed Light" panose="02000000000000000000" pitchFamily="2" charset="0"/>
                <a:cs typeface="Times New Roman" panose="02020603050405020304" pitchFamily="18" charset="0"/>
                <a:hlinkClick r:id="rId2"/>
              </a:rPr>
              <a:t>https://interestingengineering.com/culture/ai-radar-phone-call-privacy-threat</a:t>
            </a:r>
            <a:r>
              <a:rPr lang="uk-UA" sz="2400" b="1" dirty="0">
                <a:solidFill>
                  <a:srgbClr val="004E9E"/>
                </a:solidFill>
                <a:ea typeface="Roboto Condensed Light" panose="02000000000000000000" pitchFamily="2" charset="0"/>
                <a:cs typeface="Times New Roman" panose="02020603050405020304" pitchFamily="18" charset="0"/>
              </a:rPr>
              <a:t> </a:t>
            </a:r>
            <a:endParaRPr lang="uk-UA" sz="24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4B7F546F-F913-9417-ADD2-D8E2B4312DD5}"/>
              </a:ext>
            </a:extLst>
          </p:cNvPr>
          <p:cNvSpPr>
            <a:spLocks noGrp="1"/>
          </p:cNvSpPr>
          <p:nvPr>
            <p:ph idx="1"/>
          </p:nvPr>
        </p:nvSpPr>
        <p:spPr>
          <a:xfrm>
            <a:off x="327804" y="2028825"/>
            <a:ext cx="11395494" cy="3694114"/>
          </a:xfrm>
        </p:spPr>
        <p:txBody>
          <a:bodyPr/>
          <a:lstStyle/>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Дослідження університету </a:t>
            </a:r>
            <a:r>
              <a:rPr lang="uk-UA" sz="2700" dirty="0" err="1">
                <a:solidFill>
                  <a:srgbClr val="002949"/>
                </a:solidFill>
                <a:ea typeface="Roboto Condensed Light" panose="02000000000000000000" pitchFamily="2" charset="0"/>
                <a:cs typeface="Times New Roman" panose="02020603050405020304" pitchFamily="18" charset="0"/>
              </a:rPr>
              <a:t>Пенсільванії</a:t>
            </a:r>
            <a:r>
              <a:rPr lang="uk-UA" sz="2700" dirty="0">
                <a:solidFill>
                  <a:srgbClr val="002949"/>
                </a:solidFill>
                <a:ea typeface="Roboto Condensed Light" panose="02000000000000000000" pitchFamily="2" charset="0"/>
                <a:cs typeface="Times New Roman" panose="02020603050405020304" pitchFamily="18" charset="0"/>
              </a:rPr>
              <a:t> засвідчило, що поєднання міліметрового радара та алгоритмів ШІ здатне дистанційно зчитувати </a:t>
            </a:r>
            <a:r>
              <a:rPr lang="uk-UA" sz="2700" dirty="0" err="1">
                <a:solidFill>
                  <a:srgbClr val="002949"/>
                </a:solidFill>
                <a:ea typeface="Roboto Condensed Light" panose="02000000000000000000" pitchFamily="2" charset="0"/>
                <a:cs typeface="Times New Roman" panose="02020603050405020304" pitchFamily="18" charset="0"/>
              </a:rPr>
              <a:t>мікровібрації</a:t>
            </a:r>
            <a:r>
              <a:rPr lang="uk-UA" sz="2700" dirty="0">
                <a:solidFill>
                  <a:srgbClr val="002949"/>
                </a:solidFill>
                <a:ea typeface="Roboto Condensed Light" panose="02000000000000000000" pitchFamily="2" charset="0"/>
                <a:cs typeface="Times New Roman" panose="02020603050405020304" pitchFamily="18" charset="0"/>
              </a:rPr>
              <a:t> динаміка смартфона і відтворювати частину телефонної розмови з кількох метрів, що суттєво розширює спектр можливостей для прихованого стеження за комунікаціями.</a:t>
            </a:r>
          </a:p>
          <a:p>
            <a:pPr indent="0" algn="just">
              <a:lnSpc>
                <a:spcPct val="107000"/>
              </a:lnSpc>
              <a:spcBef>
                <a:spcPts val="0"/>
              </a:spcBef>
              <a:spcAft>
                <a:spcPts val="600"/>
              </a:spcAft>
              <a:buNone/>
            </a:pPr>
            <a:r>
              <a:rPr lang="uk-UA" sz="2700" dirty="0">
                <a:solidFill>
                  <a:srgbClr val="002949"/>
                </a:solidFill>
                <a:ea typeface="Roboto Condensed Light" panose="02000000000000000000" pitchFamily="2" charset="0"/>
                <a:cs typeface="Times New Roman" panose="02020603050405020304" pitchFamily="18" charset="0"/>
              </a:rPr>
              <a:t>Хоча точність розпізнавання становить близько 60%, навіть фрагментарні збіги ключових слів можуть розкривати чутливу інформацію, демонструючи ризики для приватності та необхідність захисту від такого перехоплення.</a:t>
            </a:r>
          </a:p>
          <a:p>
            <a:pPr marL="571500" indent="-342900" algn="just">
              <a:lnSpc>
                <a:spcPct val="107000"/>
              </a:lnSpc>
              <a:spcAft>
                <a:spcPts val="800"/>
              </a:spcAft>
              <a:buAutoNum type="arabicPeriod"/>
            </a:pPr>
            <a:endParaRPr lang="uk-UA" sz="18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D5C9C4B2-FCEB-01B3-759D-14B895596311}"/>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588C7FEF-904A-80B8-C4BF-1E399616ABB4}"/>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81478CF7-C7CF-A5E4-69DC-CFC1137CE2DF}"/>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23CC60C8-6D0E-CD31-3F90-14FAFE270F95}"/>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6</a:t>
            </a:r>
          </a:p>
        </p:txBody>
      </p:sp>
    </p:spTree>
    <p:extLst>
      <p:ext uri="{BB962C8B-B14F-4D97-AF65-F5344CB8AC3E}">
        <p14:creationId xmlns:p14="http://schemas.microsoft.com/office/powerpoint/2010/main" val="96133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273FC6-2B7B-0092-9C8F-09C4F9319BD8}"/>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FFE7EC5E-4849-EC53-F790-9FD13598FE19}"/>
              </a:ext>
            </a:extLst>
          </p:cNvPr>
          <p:cNvSpPr>
            <a:spLocks noGrp="1"/>
          </p:cNvSpPr>
          <p:nvPr>
            <p:ph type="title"/>
          </p:nvPr>
        </p:nvSpPr>
        <p:spPr>
          <a:xfrm>
            <a:off x="587037" y="500062"/>
            <a:ext cx="11085258" cy="1343025"/>
          </a:xfrm>
        </p:spPr>
        <p:txBody>
          <a:bodyPr/>
          <a:lstStyle/>
          <a:p>
            <a:pPr algn="ctr"/>
            <a:r>
              <a:rPr lang="en-US" sz="3600" b="1" dirty="0">
                <a:solidFill>
                  <a:srgbClr val="004E9E"/>
                </a:solidFill>
                <a:ea typeface="Roboto Condensed Light" panose="02000000000000000000" pitchFamily="2" charset="0"/>
                <a:cs typeface="Times New Roman" panose="02020603050405020304" pitchFamily="18" charset="0"/>
              </a:rPr>
              <a:t>The New York Times wants your private ChatGPT history — even the parts you’ve deleted</a:t>
            </a:r>
            <a:r>
              <a:rPr lang="uk-UA" sz="3600" b="1" dirty="0">
                <a:solidFill>
                  <a:srgbClr val="004E9E"/>
                </a:solidFill>
                <a:ea typeface="Roboto Condensed Light" panose="02000000000000000000" pitchFamily="2" charset="0"/>
                <a:cs typeface="Times New Roman" panose="02020603050405020304" pitchFamily="18" charset="0"/>
              </a:rPr>
              <a:t> </a:t>
            </a:r>
            <a:r>
              <a:rPr lang="uk-UA" sz="3800" b="1" dirty="0">
                <a:solidFill>
                  <a:srgbClr val="004E9E"/>
                </a:solidFill>
                <a:ea typeface="Roboto Condensed Light" panose="02000000000000000000" pitchFamily="2" charset="0"/>
                <a:cs typeface="Times New Roman" panose="02020603050405020304" pitchFamily="18" charset="0"/>
              </a:rPr>
              <a:t/>
            </a:r>
            <a:br>
              <a:rPr lang="uk-UA" sz="3800" b="1" dirty="0">
                <a:solidFill>
                  <a:srgbClr val="004E9E"/>
                </a:solidFill>
                <a:ea typeface="Roboto Condensed Light" panose="02000000000000000000" pitchFamily="2" charset="0"/>
                <a:cs typeface="Times New Roman" panose="02020603050405020304" pitchFamily="18" charset="0"/>
              </a:rPr>
            </a:br>
            <a:r>
              <a:rPr lang="en-US" sz="2000" b="1" dirty="0">
                <a:solidFill>
                  <a:srgbClr val="004E9E"/>
                </a:solidFill>
                <a:ea typeface="Roboto Condensed Light" panose="02000000000000000000" pitchFamily="2" charset="0"/>
                <a:cs typeface="Times New Roman" panose="02020603050405020304" pitchFamily="18" charset="0"/>
                <a:hlinkClick r:id="rId2"/>
              </a:rPr>
              <a:t>https://thehill.com/opinion/technology/5383530-chatgpt-users-privacy-collateral-damage</a:t>
            </a:r>
            <a:r>
              <a:rPr lang="uk-UA" sz="2000" b="1" dirty="0">
                <a:solidFill>
                  <a:srgbClr val="004E9E"/>
                </a:solidFill>
                <a:ea typeface="Roboto Condensed Light" panose="02000000000000000000" pitchFamily="2" charset="0"/>
                <a:cs typeface="Times New Roman" panose="02020603050405020304" pitchFamily="18" charset="0"/>
              </a:rPr>
              <a:t> </a:t>
            </a:r>
            <a:endParaRPr lang="uk-UA" sz="20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21702069-E77E-FB9F-E632-AC53E486C7C9}"/>
              </a:ext>
            </a:extLst>
          </p:cNvPr>
          <p:cNvSpPr>
            <a:spLocks noGrp="1"/>
          </p:cNvSpPr>
          <p:nvPr>
            <p:ph idx="1"/>
          </p:nvPr>
        </p:nvSpPr>
        <p:spPr>
          <a:xfrm>
            <a:off x="327804" y="1869732"/>
            <a:ext cx="11516534" cy="4058778"/>
          </a:xfrm>
        </p:spPr>
        <p:txBody>
          <a:bodyPr/>
          <a:lstStyle/>
          <a:p>
            <a:pPr indent="0" algn="just">
              <a:lnSpc>
                <a:spcPct val="107000"/>
              </a:lnSpc>
              <a:spcBef>
                <a:spcPts val="0"/>
              </a:spcBef>
              <a:spcAft>
                <a:spcPts val="0"/>
              </a:spcAft>
              <a:buNone/>
            </a:pPr>
            <a:r>
              <a:rPr lang="uk-UA" sz="2700" dirty="0">
                <a:solidFill>
                  <a:srgbClr val="002949"/>
                </a:solidFill>
                <a:ea typeface="Roboto Condensed Light" panose="02000000000000000000" pitchFamily="2" charset="0"/>
                <a:cs typeface="Times New Roman" panose="02020603050405020304" pitchFamily="18" charset="0"/>
              </a:rPr>
              <a:t>Американський федеральний суд (справа за позовом до </a:t>
            </a:r>
            <a:r>
              <a:rPr lang="en-US" sz="2700" dirty="0">
                <a:solidFill>
                  <a:srgbClr val="002949"/>
                </a:solidFill>
                <a:ea typeface="Roboto Condensed Light" panose="02000000000000000000" pitchFamily="2" charset="0"/>
                <a:cs typeface="Times New Roman" panose="02020603050405020304" pitchFamily="18" charset="0"/>
              </a:rPr>
              <a:t>The New York Times</a:t>
            </a:r>
            <a:r>
              <a:rPr lang="uk-UA" sz="2700" dirty="0">
                <a:solidFill>
                  <a:srgbClr val="002949"/>
                </a:solidFill>
                <a:ea typeface="Roboto Condensed Light" panose="02000000000000000000" pitchFamily="2" charset="0"/>
                <a:cs typeface="Times New Roman" panose="02020603050405020304" pitchFamily="18" charset="0"/>
              </a:rPr>
              <a:t>) 6 липня 2025 року зобов’язав </a:t>
            </a:r>
            <a:r>
              <a:rPr lang="en-US" sz="2700" dirty="0">
                <a:solidFill>
                  <a:srgbClr val="002949"/>
                </a:solidFill>
                <a:ea typeface="Roboto Condensed Light" panose="02000000000000000000" pitchFamily="2" charset="0"/>
                <a:cs typeface="Times New Roman" panose="02020603050405020304" pitchFamily="18" charset="0"/>
              </a:rPr>
              <a:t>OpenAI </a:t>
            </a:r>
            <a:r>
              <a:rPr lang="uk-UA" sz="2700" dirty="0">
                <a:solidFill>
                  <a:srgbClr val="002949"/>
                </a:solidFill>
                <a:ea typeface="Roboto Condensed Light" panose="02000000000000000000" pitchFamily="2" charset="0"/>
                <a:cs typeface="Times New Roman" panose="02020603050405020304" pitchFamily="18" charset="0"/>
              </a:rPr>
              <a:t>зберігати практично всі історії спілкування користувачів із </a:t>
            </a:r>
            <a:r>
              <a:rPr lang="en-US" sz="2700" dirty="0">
                <a:solidFill>
                  <a:srgbClr val="002949"/>
                </a:solidFill>
                <a:ea typeface="Roboto Condensed Light" panose="02000000000000000000" pitchFamily="2" charset="0"/>
                <a:cs typeface="Times New Roman" panose="02020603050405020304" pitchFamily="18" charset="0"/>
              </a:rPr>
              <a:t>ChatGPT — </a:t>
            </a:r>
            <a:r>
              <a:rPr lang="uk-UA" sz="2700" dirty="0">
                <a:solidFill>
                  <a:srgbClr val="002949"/>
                </a:solidFill>
                <a:ea typeface="Roboto Condensed Light" panose="02000000000000000000" pitchFamily="2" charset="0"/>
                <a:cs typeface="Times New Roman" panose="02020603050405020304" pitchFamily="18" charset="0"/>
              </a:rPr>
              <a:t>включно з тими, які люди навмисно видалили</a:t>
            </a:r>
            <a:r>
              <a:rPr lang="en-US" sz="2700" dirty="0">
                <a:solidFill>
                  <a:srgbClr val="002949"/>
                </a:solidFill>
                <a:ea typeface="Roboto Condensed Light" panose="02000000000000000000" pitchFamily="2" charset="0"/>
                <a:cs typeface="Times New Roman" panose="02020603050405020304" pitchFamily="18" charset="0"/>
              </a:rPr>
              <a:t>, </a:t>
            </a:r>
            <a:r>
              <a:rPr lang="uk-UA" sz="2700" dirty="0">
                <a:solidFill>
                  <a:srgbClr val="002949"/>
                </a:solidFill>
                <a:ea typeface="Roboto Condensed Light" panose="02000000000000000000" pitchFamily="2" charset="0"/>
                <a:cs typeface="Times New Roman" panose="02020603050405020304" pitchFamily="18" charset="0"/>
              </a:rPr>
              <a:t>що створює прецедент втручання в приватність понад 70 млн осіб та підважує можливість повного видалення даних.</a:t>
            </a:r>
          </a:p>
          <a:p>
            <a:pPr indent="0" algn="just">
              <a:lnSpc>
                <a:spcPct val="107000"/>
              </a:lnSpc>
              <a:spcBef>
                <a:spcPts val="0"/>
              </a:spcBef>
              <a:spcAft>
                <a:spcPts val="0"/>
              </a:spcAft>
              <a:buNone/>
            </a:pPr>
            <a:r>
              <a:rPr lang="uk-UA" sz="2700" dirty="0">
                <a:solidFill>
                  <a:srgbClr val="002949"/>
                </a:solidFill>
                <a:ea typeface="Roboto Condensed Light" panose="02000000000000000000" pitchFamily="2" charset="0"/>
                <a:cs typeface="Times New Roman" panose="02020603050405020304" pitchFamily="18" charset="0"/>
              </a:rPr>
              <a:t>Тобто, за заявою корпоративного позивача може бути «</a:t>
            </a:r>
            <a:r>
              <a:rPr lang="uk-UA" sz="2700" dirty="0" err="1">
                <a:solidFill>
                  <a:srgbClr val="002949"/>
                </a:solidFill>
                <a:ea typeface="Roboto Condensed Light" panose="02000000000000000000" pitchFamily="2" charset="0"/>
                <a:cs typeface="Times New Roman" panose="02020603050405020304" pitchFamily="18" charset="0"/>
              </a:rPr>
              <a:t>заморожено</a:t>
            </a:r>
            <a:r>
              <a:rPr lang="uk-UA" sz="2700" dirty="0">
                <a:solidFill>
                  <a:srgbClr val="002949"/>
                </a:solidFill>
                <a:ea typeface="Roboto Condensed Light" panose="02000000000000000000" pitchFamily="2" charset="0"/>
                <a:cs typeface="Times New Roman" panose="02020603050405020304" pitchFamily="18" charset="0"/>
              </a:rPr>
              <a:t>» величезний обсяг чутливих особистих даних, фактично нормалізуючи масове збереження приватних комунікацій, посилюючи ризики судового доступу до приватної інформації.</a:t>
            </a:r>
          </a:p>
          <a:p>
            <a:pPr marL="571500" indent="-342900" algn="just">
              <a:lnSpc>
                <a:spcPct val="107000"/>
              </a:lnSpc>
              <a:spcAft>
                <a:spcPts val="800"/>
              </a:spcAft>
              <a:buAutoNum type="arabicPeriod"/>
            </a:pPr>
            <a:endParaRPr lang="uk-UA" sz="1800" dirty="0">
              <a:solidFill>
                <a:srgbClr val="002949"/>
              </a:solidFill>
              <a:effectLst/>
              <a:ea typeface="Roboto Condensed Light" panose="02000000000000000000" pitchFamily="2" charset="0"/>
              <a:cs typeface="Times New Roman" panose="02020603050405020304" pitchFamily="18" charset="0"/>
            </a:endParaRPr>
          </a:p>
          <a:p>
            <a:pPr marL="0" indent="0">
              <a:buNone/>
            </a:pPr>
            <a:endParaRPr lang="uk-UA"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78187823-D7C1-7F0B-DAB0-466BA7B69D89}"/>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22F6D5F9-4A21-E3F7-E84C-5EBFFABF46B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2C3F1E45-BC11-A49E-748A-220F0C7BBA4D}"/>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ED98826C-A2AD-E467-33C5-A12693B95D4F}"/>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7</a:t>
            </a:r>
          </a:p>
        </p:txBody>
      </p:sp>
    </p:spTree>
    <p:extLst>
      <p:ext uri="{BB962C8B-B14F-4D97-AF65-F5344CB8AC3E}">
        <p14:creationId xmlns:p14="http://schemas.microsoft.com/office/powerpoint/2010/main" val="1571797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934BD08-F0D9-4EB5-AA18-576E2A94D4CD}"/>
              </a:ext>
            </a:extLst>
          </p:cNvPr>
          <p:cNvSpPr>
            <a:spLocks noGrp="1"/>
          </p:cNvSpPr>
          <p:nvPr>
            <p:ph type="title"/>
          </p:nvPr>
        </p:nvSpPr>
        <p:spPr>
          <a:xfrm>
            <a:off x="775880" y="377507"/>
            <a:ext cx="11054170" cy="771786"/>
          </a:xfrm>
        </p:spPr>
        <p:txBody>
          <a:bodyPr/>
          <a:lstStyle/>
          <a:p>
            <a:pPr algn="ctr"/>
            <a:r>
              <a:rPr lang="ru-RU" sz="3200" b="1" dirty="0">
                <a:solidFill>
                  <a:srgbClr val="004E9E"/>
                </a:solidFill>
                <a:ea typeface="Roboto Condensed Light" panose="02000000000000000000" pitchFamily="2" charset="0"/>
                <a:cs typeface="Times New Roman" panose="02020603050405020304" pitchFamily="18" charset="0"/>
              </a:rPr>
              <a:t>ТЕХНОЛОГІЧНІ МОЖЛИВОСТІ ШІ ТА РИЗИКИ ДЛЯ ПРИВАТНОСТІ</a:t>
            </a:r>
            <a:endParaRPr lang="uk-UA" sz="32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D4F2DC3E-5ADF-4808-A3C6-34A83DDC7E34}"/>
              </a:ext>
            </a:extLst>
          </p:cNvPr>
          <p:cNvSpPr>
            <a:spLocks noGrp="1"/>
          </p:cNvSpPr>
          <p:nvPr>
            <p:ph idx="1"/>
          </p:nvPr>
        </p:nvSpPr>
        <p:spPr>
          <a:xfrm>
            <a:off x="327804" y="1175938"/>
            <a:ext cx="11395494" cy="4688840"/>
          </a:xfrm>
        </p:spPr>
        <p:txBody>
          <a:bodyPr/>
          <a:lstStyle/>
          <a:p>
            <a:pPr indent="0" algn="just">
              <a:lnSpc>
                <a:spcPct val="100000"/>
              </a:lnSpc>
              <a:spcBef>
                <a:spcPts val="0"/>
              </a:spcBef>
              <a:spcAft>
                <a:spcPts val="0"/>
              </a:spcAft>
              <a:buNone/>
            </a:pPr>
            <a:r>
              <a:rPr lang="uk-UA" dirty="0">
                <a:solidFill>
                  <a:srgbClr val="002949"/>
                </a:solidFill>
                <a:ea typeface="Roboto Condensed Light" panose="02000000000000000000" pitchFamily="2" charset="0"/>
              </a:rPr>
              <a:t> </a:t>
            </a:r>
            <a:r>
              <a:rPr lang="uk-UA" sz="3000" b="1" dirty="0">
                <a:solidFill>
                  <a:srgbClr val="002949"/>
                </a:solidFill>
                <a:ea typeface="Roboto Condensed Light" panose="02000000000000000000" pitchFamily="2" charset="0"/>
              </a:rPr>
              <a:t>Збір та обробка персональних даних:</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 ШІ-системи аналізують великі масиви даних, що може призводити до порушення права на приватність.</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Використання алгоритмів для прогнозування поведінки особи (predictive analytics).</a:t>
            </a:r>
          </a:p>
          <a:p>
            <a:pPr indent="0" algn="just">
              <a:lnSpc>
                <a:spcPct val="100000"/>
              </a:lnSpc>
              <a:spcBef>
                <a:spcPts val="0"/>
              </a:spcBef>
              <a:spcAft>
                <a:spcPts val="0"/>
              </a:spcAft>
              <a:buNone/>
            </a:pPr>
            <a:r>
              <a:rPr lang="uk-UA" sz="3000" dirty="0">
                <a:solidFill>
                  <a:srgbClr val="002949"/>
                </a:solidFill>
                <a:ea typeface="Roboto Condensed Light" panose="02000000000000000000" pitchFamily="2" charset="0"/>
              </a:rPr>
              <a:t>    </a:t>
            </a:r>
            <a:r>
              <a:rPr lang="uk-UA" sz="3000" b="1" dirty="0">
                <a:solidFill>
                  <a:srgbClr val="002949"/>
                </a:solidFill>
                <a:ea typeface="Roboto Condensed Light" panose="02000000000000000000" pitchFamily="2" charset="0"/>
              </a:rPr>
              <a:t>Біометричні дані та технології розпізнавання обличчя:</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Проблеми використання відеоспостереження та біометричних систем без згоди громадян.</a:t>
            </a:r>
          </a:p>
          <a:p>
            <a:pPr marL="742950" indent="-514350" algn="just">
              <a:lnSpc>
                <a:spcPct val="100000"/>
              </a:lnSpc>
              <a:spcBef>
                <a:spcPts val="0"/>
              </a:spcBef>
              <a:spcAft>
                <a:spcPts val="0"/>
              </a:spcAft>
              <a:buFont typeface="+mj-lt"/>
              <a:buAutoNum type="arabicPeriod"/>
            </a:pPr>
            <a:r>
              <a:rPr lang="uk-UA" sz="3000" dirty="0">
                <a:solidFill>
                  <a:srgbClr val="002949"/>
                </a:solidFill>
                <a:ea typeface="Roboto Condensed Light" panose="02000000000000000000" pitchFamily="2" charset="0"/>
              </a:rPr>
              <a:t>Вплив автоматизованого прийняття рішень на приватність.</a:t>
            </a:r>
          </a:p>
          <a:p>
            <a:pPr indent="0" algn="just">
              <a:lnSpc>
                <a:spcPct val="100000"/>
              </a:lnSpc>
              <a:spcBef>
                <a:spcPts val="0"/>
              </a:spcBef>
              <a:spcAft>
                <a:spcPts val="0"/>
              </a:spcAft>
              <a:buNone/>
            </a:pPr>
            <a:r>
              <a:rPr lang="ru-RU" sz="2600" dirty="0">
                <a:solidFill>
                  <a:srgbClr val="002949"/>
                </a:solidFill>
                <a:ea typeface="Roboto Condensed Light" panose="02000000000000000000" pitchFamily="2" charset="0"/>
              </a:rPr>
              <a:t>    </a:t>
            </a:r>
            <a:endParaRPr lang="uk-UA" sz="2600" dirty="0">
              <a:solidFill>
                <a:srgbClr val="002949"/>
              </a:solidFill>
              <a:ea typeface="Roboto Condensed Light" panose="02000000000000000000" pitchFamily="2" charset="0"/>
            </a:endParaRPr>
          </a:p>
        </p:txBody>
      </p:sp>
      <p:sp>
        <p:nvSpPr>
          <p:cNvPr id="4" name="Text Placeholder 2">
            <a:extLst>
              <a:ext uri="{FF2B5EF4-FFF2-40B4-BE49-F238E27FC236}">
                <a16:creationId xmlns:a16="http://schemas.microsoft.com/office/drawing/2014/main" id="{CA77A9D9-3E2B-C681-F9EB-E242D9928926}"/>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C133A3BD-2DC3-62CD-3A71-C6A17C0442C8}"/>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A6F1101B-7D7C-E6B7-6DD0-F14888F88B54}"/>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B2189E4C-2AA1-F723-5FBB-478D01D2618B}"/>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8</a:t>
            </a:r>
            <a:endParaRPr lang="en-US" sz="1400" dirty="0">
              <a:solidFill>
                <a:srgbClr val="002949"/>
              </a:solidFill>
            </a:endParaRPr>
          </a:p>
        </p:txBody>
      </p:sp>
    </p:spTree>
    <p:extLst>
      <p:ext uri="{BB962C8B-B14F-4D97-AF65-F5344CB8AC3E}">
        <p14:creationId xmlns:p14="http://schemas.microsoft.com/office/powerpoint/2010/main" val="39480310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7705B-8766-1DC9-58ED-545D9E401337}"/>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2FA56EEE-F9EC-CE3A-50E5-742528AD6361}"/>
              </a:ext>
            </a:extLst>
          </p:cNvPr>
          <p:cNvSpPr>
            <a:spLocks noGrp="1"/>
          </p:cNvSpPr>
          <p:nvPr>
            <p:ph type="title"/>
          </p:nvPr>
        </p:nvSpPr>
        <p:spPr>
          <a:xfrm>
            <a:off x="775879" y="377506"/>
            <a:ext cx="10896415" cy="615717"/>
          </a:xfrm>
        </p:spPr>
        <p:txBody>
          <a:bodyPr/>
          <a:lstStyle/>
          <a:p>
            <a:pPr algn="ctr"/>
            <a:r>
              <a:rPr lang="ru-RU" sz="3600" b="1" dirty="0">
                <a:solidFill>
                  <a:srgbClr val="004E9E"/>
                </a:solidFill>
                <a:ea typeface="Roboto Condensed Light" panose="02000000000000000000" pitchFamily="2" charset="0"/>
                <a:cs typeface="Times New Roman" panose="02020603050405020304" pitchFamily="18" charset="0"/>
              </a:rPr>
              <a:t>ПРОТОКОЛ ЗАХИСТУ ПРИВАТНОСТІ ПРИ РОБОТІ З ШІ</a:t>
            </a:r>
            <a:endParaRPr lang="uk-UA" sz="3600" dirty="0">
              <a:solidFill>
                <a:srgbClr val="004E9E"/>
              </a:solidFill>
              <a:ea typeface="Roboto Condensed Light" panose="02000000000000000000" pitchFamily="2" charset="0"/>
            </a:endParaRPr>
          </a:p>
        </p:txBody>
      </p:sp>
      <p:sp>
        <p:nvSpPr>
          <p:cNvPr id="3" name="Місце для вмісту 2">
            <a:extLst>
              <a:ext uri="{FF2B5EF4-FFF2-40B4-BE49-F238E27FC236}">
                <a16:creationId xmlns:a16="http://schemas.microsoft.com/office/drawing/2014/main" id="{6FF711E6-3AD1-332D-801F-B976AC960F07}"/>
              </a:ext>
            </a:extLst>
          </p:cNvPr>
          <p:cNvSpPr>
            <a:spLocks noGrp="1"/>
          </p:cNvSpPr>
          <p:nvPr>
            <p:ph idx="1"/>
          </p:nvPr>
        </p:nvSpPr>
        <p:spPr>
          <a:xfrm>
            <a:off x="327804" y="1019868"/>
            <a:ext cx="11395494" cy="4844909"/>
          </a:xfrm>
        </p:spPr>
        <p:txBody>
          <a:bodyPr/>
          <a:lstStyle/>
          <a:p>
            <a:pPr indent="0" algn="just">
              <a:lnSpc>
                <a:spcPct val="100000"/>
              </a:lnSpc>
              <a:spcBef>
                <a:spcPts val="600"/>
              </a:spcBef>
              <a:spcAft>
                <a:spcPts val="0"/>
              </a:spcAft>
              <a:buNone/>
            </a:pPr>
            <a:r>
              <a:rPr lang="uk-UA" sz="2700" dirty="0">
                <a:solidFill>
                  <a:srgbClr val="002949"/>
                </a:solidFill>
                <a:ea typeface="Roboto Condensed Light" panose="02000000000000000000" pitchFamily="2" charset="0"/>
              </a:rPr>
              <a:t> 1. </a:t>
            </a:r>
            <a:r>
              <a:rPr lang="uk-UA" sz="2700" b="1" dirty="0">
                <a:solidFill>
                  <a:srgbClr val="002949"/>
                </a:solidFill>
                <a:ea typeface="Roboto Condensed Light" panose="02000000000000000000" pitchFamily="2" charset="0"/>
              </a:rPr>
              <a:t>Застосовуйте глибоке знеособлення (</a:t>
            </a:r>
            <a:r>
              <a:rPr lang="uk-UA" sz="2700" b="1" dirty="0" err="1">
                <a:solidFill>
                  <a:srgbClr val="002949"/>
                </a:solidFill>
                <a:ea typeface="Roboto Condensed Light" panose="02000000000000000000" pitchFamily="2" charset="0"/>
              </a:rPr>
              <a:t>анонімізацію</a:t>
            </a:r>
            <a:r>
              <a:rPr lang="uk-UA" sz="2700" b="1" dirty="0">
                <a:solidFill>
                  <a:srgbClr val="002949"/>
                </a:solidFill>
                <a:ea typeface="Roboto Condensed Light" panose="02000000000000000000" pitchFamily="2" charset="0"/>
              </a:rPr>
              <a:t>) даних. </a:t>
            </a:r>
            <a:r>
              <a:rPr lang="uk-UA" sz="2700" dirty="0">
                <a:solidFill>
                  <a:srgbClr val="002949"/>
                </a:solidFill>
                <a:ea typeface="Roboto Condensed Light" panose="02000000000000000000" pitchFamily="2" charset="0"/>
              </a:rPr>
              <a:t>Перед завантаженням будь-яких матеріалів у систему ШІ видаляйте не лише імена та адреси, а й непрямі ідентифікатори: номери справ, унікальні обставини, назви компаній, дати та суми транзакцій. </a:t>
            </a:r>
          </a:p>
          <a:p>
            <a:pPr indent="0" algn="just">
              <a:lnSpc>
                <a:spcPct val="100000"/>
              </a:lnSpc>
              <a:spcBef>
                <a:spcPts val="600"/>
              </a:spcBef>
              <a:spcAft>
                <a:spcPts val="0"/>
              </a:spcAft>
              <a:buNone/>
            </a:pPr>
            <a:r>
              <a:rPr lang="uk-UA" sz="2700" dirty="0">
                <a:solidFill>
                  <a:srgbClr val="002949"/>
                </a:solidFill>
                <a:ea typeface="Roboto Condensed Light" panose="02000000000000000000" pitchFamily="2" charset="0"/>
              </a:rPr>
              <a:t>2. </a:t>
            </a:r>
            <a:r>
              <a:rPr lang="uk-UA" sz="2700" b="1" dirty="0">
                <a:solidFill>
                  <a:srgbClr val="002949"/>
                </a:solidFill>
                <a:ea typeface="Roboto Condensed Light" panose="02000000000000000000" pitchFamily="2" charset="0"/>
              </a:rPr>
              <a:t>Надавайте перевагу локальним (</a:t>
            </a:r>
            <a:r>
              <a:rPr lang="en-US" sz="2700" b="1" dirty="0">
                <a:solidFill>
                  <a:srgbClr val="002949"/>
                </a:solidFill>
                <a:ea typeface="Roboto Condensed Light" panose="02000000000000000000" pitchFamily="2" charset="0"/>
              </a:rPr>
              <a:t>On-premises) </a:t>
            </a:r>
            <a:r>
              <a:rPr lang="uk-UA" sz="2700" b="1" dirty="0">
                <a:solidFill>
                  <a:srgbClr val="002949"/>
                </a:solidFill>
                <a:ea typeface="Roboto Condensed Light" panose="02000000000000000000" pitchFamily="2" charset="0"/>
              </a:rPr>
              <a:t>рішенням. </a:t>
            </a:r>
            <a:r>
              <a:rPr lang="uk-UA" sz="2700" dirty="0">
                <a:solidFill>
                  <a:srgbClr val="002949"/>
                </a:solidFill>
                <a:ea typeface="Roboto Condensed Light" panose="02000000000000000000" pitchFamily="2" charset="0"/>
              </a:rPr>
              <a:t>Для обробки конфіденційної інформації використовуйте моделі, розгорнуті на локальному обладнанні або у закритому контурі організації. </a:t>
            </a:r>
          </a:p>
          <a:p>
            <a:pPr indent="0" algn="just">
              <a:lnSpc>
                <a:spcPct val="100000"/>
              </a:lnSpc>
              <a:spcBef>
                <a:spcPts val="600"/>
              </a:spcBef>
              <a:spcAft>
                <a:spcPts val="0"/>
              </a:spcAft>
              <a:buNone/>
            </a:pPr>
            <a:r>
              <a:rPr lang="uk-UA" sz="2700" dirty="0">
                <a:solidFill>
                  <a:srgbClr val="002949"/>
                </a:solidFill>
                <a:ea typeface="Roboto Condensed Light" panose="02000000000000000000" pitchFamily="2" charset="0"/>
              </a:rPr>
              <a:t>3. </a:t>
            </a:r>
            <a:r>
              <a:rPr lang="uk-UA" sz="2700" b="1" dirty="0">
                <a:solidFill>
                  <a:srgbClr val="002949"/>
                </a:solidFill>
                <a:ea typeface="Roboto Condensed Light" panose="02000000000000000000" pitchFamily="2" charset="0"/>
              </a:rPr>
              <a:t>Використовуйте режим «нульового збереження» (</a:t>
            </a:r>
            <a:r>
              <a:rPr lang="en-US" sz="2700" b="1" dirty="0">
                <a:solidFill>
                  <a:srgbClr val="002949"/>
                </a:solidFill>
                <a:ea typeface="Roboto Condensed Light" panose="02000000000000000000" pitchFamily="2" charset="0"/>
              </a:rPr>
              <a:t>Zero Data Retention). </a:t>
            </a:r>
            <a:r>
              <a:rPr lang="uk-UA" sz="2700" dirty="0">
                <a:solidFill>
                  <a:srgbClr val="002949"/>
                </a:solidFill>
                <a:ea typeface="Roboto Condensed Light" panose="02000000000000000000" pitchFamily="2" charset="0"/>
              </a:rPr>
              <a:t>Активуйте налаштування, що забороняють зберігання історії чатів (наприклад, </a:t>
            </a:r>
            <a:r>
              <a:rPr lang="en-US" sz="2700" dirty="0">
                <a:solidFill>
                  <a:srgbClr val="002949"/>
                </a:solidFill>
                <a:ea typeface="Roboto Condensed Light" panose="02000000000000000000" pitchFamily="2" charset="0"/>
              </a:rPr>
              <a:t>Temporary Chat). </a:t>
            </a:r>
            <a:r>
              <a:rPr lang="uk-UA" sz="2700" dirty="0">
                <a:solidFill>
                  <a:srgbClr val="002949"/>
                </a:solidFill>
                <a:ea typeface="Roboto Condensed Light" panose="02000000000000000000" pitchFamily="2" charset="0"/>
              </a:rPr>
              <a:t>Пам’ятайте: навіть видалення чату вручну не гарантує, що провайдер не зберіг </a:t>
            </a:r>
            <a:r>
              <a:rPr lang="uk-UA" sz="2700" dirty="0" err="1">
                <a:solidFill>
                  <a:srgbClr val="002949"/>
                </a:solidFill>
                <a:ea typeface="Roboto Condensed Light" panose="02000000000000000000" pitchFamily="2" charset="0"/>
              </a:rPr>
              <a:t>інфомацію</a:t>
            </a:r>
            <a:r>
              <a:rPr lang="uk-UA" sz="2700" dirty="0">
                <a:solidFill>
                  <a:srgbClr val="002949"/>
                </a:solidFill>
                <a:ea typeface="Roboto Condensed Light" panose="02000000000000000000" pitchFamily="2" charset="0"/>
              </a:rPr>
              <a:t> на сервері для технічних цілей.</a:t>
            </a:r>
          </a:p>
        </p:txBody>
      </p:sp>
      <p:sp>
        <p:nvSpPr>
          <p:cNvPr id="4" name="Text Placeholder 2">
            <a:extLst>
              <a:ext uri="{FF2B5EF4-FFF2-40B4-BE49-F238E27FC236}">
                <a16:creationId xmlns:a16="http://schemas.microsoft.com/office/drawing/2014/main" id="{27C23254-AEDA-3FD9-14A5-DF6AE6B11073}"/>
              </a:ext>
            </a:extLst>
          </p:cNvPr>
          <p:cNvSpPr txBox="1">
            <a:spLocks/>
          </p:cNvSpPr>
          <p:nvPr/>
        </p:nvSpPr>
        <p:spPr>
          <a:xfrm>
            <a:off x="482856" y="5987308"/>
            <a:ext cx="1157729" cy="325056"/>
          </a:xfrm>
          <a:prstGeom prst="rect">
            <a:avLst/>
          </a:prstGeom>
        </p:spPr>
        <p:txBody>
          <a:bodyPr>
            <a:normAutofit/>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Roboto Condensed Light" pitchFamily="2"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Roboto Condensed Light" pitchFamily="2"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Roboto Condensed Light" pitchFamily="2"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Roboto Condensed Light"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uk-UA" sz="1200" dirty="0">
                <a:solidFill>
                  <a:srgbClr val="002949"/>
                </a:solidFill>
              </a:rPr>
              <a:t>Верховний Суд</a:t>
            </a:r>
            <a:endParaRPr lang="en-US" sz="1200" dirty="0">
              <a:solidFill>
                <a:srgbClr val="002949"/>
              </a:solidFill>
            </a:endParaRPr>
          </a:p>
        </p:txBody>
      </p:sp>
      <p:cxnSp>
        <p:nvCxnSpPr>
          <p:cNvPr id="5" name="Прямая соединительная линия 11">
            <a:extLst>
              <a:ext uri="{FF2B5EF4-FFF2-40B4-BE49-F238E27FC236}">
                <a16:creationId xmlns:a16="http://schemas.microsoft.com/office/drawing/2014/main" id="{108AC78F-3D41-5804-BC61-AD3D924BB8DD}"/>
              </a:ext>
            </a:extLst>
          </p:cNvPr>
          <p:cNvCxnSpPr/>
          <p:nvPr/>
        </p:nvCxnSpPr>
        <p:spPr>
          <a:xfrm>
            <a:off x="587036" y="6271853"/>
            <a:ext cx="377688" cy="0"/>
          </a:xfrm>
          <a:prstGeom prst="line">
            <a:avLst/>
          </a:prstGeom>
          <a:ln w="12700">
            <a:solidFill>
              <a:srgbClr val="00274E"/>
            </a:solidFill>
          </a:ln>
        </p:spPr>
        <p:style>
          <a:lnRef idx="1">
            <a:schemeClr val="accent1"/>
          </a:lnRef>
          <a:fillRef idx="0">
            <a:schemeClr val="accent1"/>
          </a:fillRef>
          <a:effectRef idx="0">
            <a:schemeClr val="accent1"/>
          </a:effectRef>
          <a:fontRef idx="minor">
            <a:schemeClr val="tx1"/>
          </a:fontRef>
        </p:style>
      </p:cxnSp>
      <p:sp>
        <p:nvSpPr>
          <p:cNvPr id="6" name="Text Placeholder 2">
            <a:extLst>
              <a:ext uri="{FF2B5EF4-FFF2-40B4-BE49-F238E27FC236}">
                <a16:creationId xmlns:a16="http://schemas.microsoft.com/office/drawing/2014/main" id="{44829C05-194F-D34C-2DF6-40B22540C3D8}"/>
              </a:ext>
            </a:extLst>
          </p:cNvPr>
          <p:cNvSpPr txBox="1">
            <a:spLocks/>
          </p:cNvSpPr>
          <p:nvPr/>
        </p:nvSpPr>
        <p:spPr>
          <a:xfrm>
            <a:off x="1864033" y="5969020"/>
            <a:ext cx="9117155" cy="325056"/>
          </a:xfrm>
          <a:prstGeom prst="rect">
            <a:avLst/>
          </a:prstGeom>
        </p:spPr>
        <p:txBody>
          <a:bodyPr vert="horz" lIns="91440" tIns="45720" rIns="91440" bIns="45720" rtlCol="0">
            <a:noAutofit/>
          </a:bodyPr>
          <a:lstStyle>
            <a:lvl1pPr marL="0" indent="0" algn="l" defTabSz="1008400" rtl="0" eaLnBrk="1" latinLnBrk="0" hangingPunct="1">
              <a:lnSpc>
                <a:spcPct val="90000"/>
              </a:lnSpc>
              <a:spcBef>
                <a:spcPts val="1103"/>
              </a:spcBef>
              <a:buFont typeface="Arial" panose="020B0604020202020204" pitchFamily="34" charset="0"/>
              <a:buNone/>
              <a:defRPr sz="1200" b="0" i="0" kern="1200" baseline="0">
                <a:solidFill>
                  <a:schemeClr val="bg1"/>
                </a:solidFill>
                <a:latin typeface="Roboto Condensed Light" charset="0"/>
                <a:ea typeface="Roboto Condensed Light" charset="0"/>
                <a:cs typeface="Roboto Condensed Light" charset="0"/>
              </a:defRPr>
            </a:lvl1pPr>
            <a:lvl2pPr marL="756300" indent="-252100" algn="l" defTabSz="1008400" rtl="0" eaLnBrk="1" latinLnBrk="0" hangingPunct="1">
              <a:lnSpc>
                <a:spcPct val="90000"/>
              </a:lnSpc>
              <a:spcBef>
                <a:spcPts val="551"/>
              </a:spcBef>
              <a:buFont typeface="Arial" panose="020B0604020202020204" pitchFamily="34" charset="0"/>
              <a:buChar char="•"/>
              <a:defRPr sz="2647" kern="1200">
                <a:solidFill>
                  <a:schemeClr val="tx1"/>
                </a:solidFill>
                <a:latin typeface="+mn-lt"/>
                <a:ea typeface="+mn-ea"/>
                <a:cs typeface="+mn-cs"/>
              </a:defRPr>
            </a:lvl2pPr>
            <a:lvl3pPr marL="1260500" indent="-252100" algn="l" defTabSz="1008400" rtl="0" eaLnBrk="1" latinLnBrk="0" hangingPunct="1">
              <a:lnSpc>
                <a:spcPct val="90000"/>
              </a:lnSpc>
              <a:spcBef>
                <a:spcPts val="551"/>
              </a:spcBef>
              <a:buFont typeface="Arial" panose="020B0604020202020204" pitchFamily="34" charset="0"/>
              <a:buChar char="•"/>
              <a:defRPr sz="2206" kern="1200">
                <a:solidFill>
                  <a:schemeClr val="tx1"/>
                </a:solidFill>
                <a:latin typeface="+mn-lt"/>
                <a:ea typeface="+mn-ea"/>
                <a:cs typeface="+mn-cs"/>
              </a:defRPr>
            </a:lvl3pPr>
            <a:lvl4pPr marL="1764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4pPr>
            <a:lvl5pPr marL="22689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5pPr>
            <a:lvl6pPr marL="27731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6pPr>
            <a:lvl7pPr marL="32773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7pPr>
            <a:lvl8pPr marL="37815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8pPr>
            <a:lvl9pPr marL="4285701" indent="-252100" algn="l" defTabSz="1008400" rtl="0" eaLnBrk="1" latinLnBrk="0" hangingPunct="1">
              <a:lnSpc>
                <a:spcPct val="90000"/>
              </a:lnSpc>
              <a:spcBef>
                <a:spcPts val="551"/>
              </a:spcBef>
              <a:buFont typeface="Arial" panose="020B0604020202020204" pitchFamily="34" charset="0"/>
              <a:buChar char="•"/>
              <a:defRPr sz="1985" kern="1200">
                <a:solidFill>
                  <a:schemeClr val="tx1"/>
                </a:solidFill>
                <a:latin typeface="+mn-lt"/>
                <a:ea typeface="+mn-ea"/>
                <a:cs typeface="+mn-cs"/>
              </a:defRPr>
            </a:lvl9pPr>
          </a:lstStyle>
          <a:p>
            <a:pPr algn="just">
              <a:lnSpc>
                <a:spcPct val="100000"/>
              </a:lnSpc>
              <a:spcBef>
                <a:spcPct val="0"/>
              </a:spcBef>
            </a:pPr>
            <a:r>
              <a:rPr lang="ru-RU" altLang="uk-UA" dirty="0">
                <a:solidFill>
                  <a:srgbClr val="002949"/>
                </a:solidFill>
              </a:rPr>
              <a:t>Сучасні можливості штучного інтелекту та питання приватності</a:t>
            </a:r>
          </a:p>
        </p:txBody>
      </p:sp>
      <p:sp>
        <p:nvSpPr>
          <p:cNvPr id="8" name="Slide Number Placeholder 3">
            <a:extLst>
              <a:ext uri="{FF2B5EF4-FFF2-40B4-BE49-F238E27FC236}">
                <a16:creationId xmlns:a16="http://schemas.microsoft.com/office/drawing/2014/main" id="{7278BBDE-A594-294E-C901-C4C300812C24}"/>
              </a:ext>
            </a:extLst>
          </p:cNvPr>
          <p:cNvSpPr txBox="1">
            <a:spLocks/>
          </p:cNvSpPr>
          <p:nvPr/>
        </p:nvSpPr>
        <p:spPr>
          <a:xfrm>
            <a:off x="9267351" y="5995665"/>
            <a:ext cx="2404944" cy="402652"/>
          </a:xfrm>
          <a:prstGeom prst="rect">
            <a:avLst/>
          </a:prstGeom>
        </p:spPr>
        <p:txBody>
          <a:bodyPr vert="horz" wrap="square" lIns="91440" tIns="45720" rIns="91440" bIns="45720" numCol="1" anchor="ctr" anchorCtr="0" compatLnSpc="1">
            <a:prstTxWarp prst="textNoShape">
              <a:avLst/>
            </a:prstTxWarp>
          </a:bodyPr>
          <a:lstStyle>
            <a:defPPr>
              <a:defRPr lang="uk-UA"/>
            </a:defPPr>
            <a:lvl1pPr algn="r" rtl="0" eaLnBrk="1" fontAlgn="base" hangingPunct="1">
              <a:spcBef>
                <a:spcPct val="0"/>
              </a:spcBef>
              <a:spcAft>
                <a:spcPct val="0"/>
              </a:spcAft>
              <a:defRPr sz="1200" kern="1200">
                <a:solidFill>
                  <a:srgbClr val="898989"/>
                </a:solidFill>
                <a:latin typeface="Roboto Condensed Light" panose="02000000000000000000" pitchFamily="2"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a:lstStyle>
          <a:p>
            <a:r>
              <a:rPr lang="uk-UA" sz="1400" dirty="0">
                <a:solidFill>
                  <a:srgbClr val="002949"/>
                </a:solidFill>
              </a:rPr>
              <a:t>9</a:t>
            </a:r>
            <a:endParaRPr lang="en-US" sz="1400" dirty="0">
              <a:solidFill>
                <a:srgbClr val="002949"/>
              </a:solidFill>
            </a:endParaRPr>
          </a:p>
        </p:txBody>
      </p:sp>
    </p:spTree>
    <p:extLst>
      <p:ext uri="{BB962C8B-B14F-4D97-AF65-F5344CB8AC3E}">
        <p14:creationId xmlns:p14="http://schemas.microsoft.com/office/powerpoint/2010/main" val="1377857604"/>
      </p:ext>
    </p:extLst>
  </p:cSld>
  <p:clrMapOvr>
    <a:masterClrMapping/>
  </p:clrMapOvr>
</p:sld>
</file>

<file path=ppt/theme/theme1.xml><?xml version="1.0" encoding="utf-8"?>
<a:theme xmlns:a="http://schemas.openxmlformats.org/drawingml/2006/main" name="Верховний Суд">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Верховний Суд" id="{85927FFF-16E0-4779-9E9F-FDB9FC60E28B}" vid="{1C97956D-EB6D-4D66-A40D-6F9E3D9A6E3D}"/>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Офіс">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Верховний Суд</Template>
  <TotalTime>9738</TotalTime>
  <Words>2432</Words>
  <Application>Microsoft Office PowerPoint</Application>
  <PresentationFormat>Широкий екран</PresentationFormat>
  <Paragraphs>193</Paragraphs>
  <Slides>24</Slides>
  <Notes>1</Notes>
  <HiddenSlides>0</HiddenSlides>
  <MMClips>0</MMClips>
  <ScaleCrop>false</ScaleCrop>
  <HeadingPairs>
    <vt:vector size="6" baseType="variant">
      <vt:variant>
        <vt:lpstr>Використані шрифти</vt:lpstr>
      </vt:variant>
      <vt:variant>
        <vt:i4>5</vt:i4>
      </vt:variant>
      <vt:variant>
        <vt:lpstr>Тема</vt:lpstr>
      </vt:variant>
      <vt:variant>
        <vt:i4>1</vt:i4>
      </vt:variant>
      <vt:variant>
        <vt:lpstr>Заголовки слайдів</vt:lpstr>
      </vt:variant>
      <vt:variant>
        <vt:i4>24</vt:i4>
      </vt:variant>
    </vt:vector>
  </HeadingPairs>
  <TitlesOfParts>
    <vt:vector size="30" baseType="lpstr">
      <vt:lpstr>Arial</vt:lpstr>
      <vt:lpstr>Calibri</vt:lpstr>
      <vt:lpstr>Calibri Light</vt:lpstr>
      <vt:lpstr>Roboto Condensed Light</vt:lpstr>
      <vt:lpstr>Times New Roman</vt:lpstr>
      <vt:lpstr>Верховний Суд</vt:lpstr>
      <vt:lpstr>Презентація PowerPoint</vt:lpstr>
      <vt:lpstr>ПЛАН</vt:lpstr>
      <vt:lpstr>КОНСТИТУЦІЯ УКРАЇНИ</vt:lpstr>
      <vt:lpstr>Sam Altman just made the best argument for not using ChatGPT https://www.pcworld.com/article/2861037/sam-altman-just-made-the-best-argument-for-not-using-chatgpt.html   </vt:lpstr>
      <vt:lpstr>Brussels knifes privacy to feed the AI boom  https://www.politico.eu/article/brussels-knifes-privacy-to-feed-the-ai-boom-gdpr-digital-omnibus </vt:lpstr>
      <vt:lpstr>AI-powered radar can spy on phone calls from 10 feet, exposing new privacy risks https://interestingengineering.com/culture/ai-radar-phone-call-privacy-threat </vt:lpstr>
      <vt:lpstr>The New York Times wants your private ChatGPT history — even the parts you’ve deleted  https://thehill.com/opinion/technology/5383530-chatgpt-users-privacy-collateral-damage </vt:lpstr>
      <vt:lpstr>ТЕХНОЛОГІЧНІ МОЖЛИВОСТІ ШІ ТА РИЗИКИ ДЛЯ ПРИВАТНОСТІ</vt:lpstr>
      <vt:lpstr>ПРОТОКОЛ ЗАХИСТУ ПРИВАТНОСТІ ПРИ РОБОТІ З ШІ</vt:lpstr>
      <vt:lpstr>ПРОТОКОЛ ЗАХИСТУ ПРИВАТНОСТІ ПРИ РОБОТІ З ШІ</vt:lpstr>
      <vt:lpstr>ПОЛОЖЕННЯ ПРО ВИКОРИСТАННЯ ТЕХНОЛОГІЙ ШІ ПРАЦІВНИКАМИ АПАРАТУ ВС https://constitutionalist.com.ua/poperednij-proiekt-polozhennia-pro-vykorystannia-tekhnolohij-shi-pratsivnykamy-aparatu-vs </vt:lpstr>
      <vt:lpstr>ОСНОВНІ ПРИНЦИПИ</vt:lpstr>
      <vt:lpstr>ПРИНЦИП ЗАХИСТУ ОСНОВОПОЛОЖНИХ ПРАВ І СВОБОД ЛЮДИНИ І ГРОМАДЯНИНА</vt:lpstr>
      <vt:lpstr>ПРИНЦИП ВІДПОВІДАЛЬНОСТІ</vt:lpstr>
      <vt:lpstr>ПРИНЦИП КОНФІДЕНЦІЙНОСТІ ТА БЕЗПЕКИ</vt:lpstr>
      <vt:lpstr>ПРИНЦИП ДОБРОСОВІСНОСТІ ТА ДОСТОВІРНОСТІ</vt:lpstr>
      <vt:lpstr>ПРИНЦИП ЕТИЧНОСТІ ТА НЕДИСКРИМІНАЦІЇ</vt:lpstr>
      <vt:lpstr>ЗАБОРОНЯЄТЬСЯ ВИКОРИСТАННЯ ТЕХНОЛОГІЇ ШІ ДЛЯ:</vt:lpstr>
      <vt:lpstr>ШІ МОЖЕ ВИКОРИСТОВУВАТИСЯ ДЛЯ ТАКИХ РОБІТ:</vt:lpstr>
      <vt:lpstr>КОДЕКС СУДДІВСЬКОЇ ЕТИКИ (СТАТТЯ 16)  https://zakon.rada.gov.ua/rada/show/n0001415-24#Text</vt:lpstr>
      <vt:lpstr>УХВАЛА АПЕЛЯЦІЙНОЇ ПАЛАТИ ВИЩОГО АНТИКОРУПЦІЙНОГО СУДУ ВІД 01 ВЕРЕСНЯ 2025 РОКУ У СПРАВІ № 991/3222/25 https://reyestr.court.gov.ua/Review/129856098 </vt:lpstr>
      <vt:lpstr>РЕКОМЕНДАЦІЇ ДЛЯ ПРАВНИКІВ ЩОДО БЕЗПЕЧНОГО ВИКОРИСТАННЯ ШТУЧНОГО ІНТЕЛЕКТУ (ЛИПЕНЬ 2025) https://constitutionalist.com.ua/rekomendatsii-z-vidpovidalnoho-vykorystannia-shtuchnoho-intelektu-dlia-pravnykiv </vt:lpstr>
      <vt:lpstr>Презентація PowerPoint</vt:lpstr>
      <vt:lpstr>Презентація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Роман Палюх</dc:creator>
  <cp:lastModifiedBy>Ян Олександрович Берназюк</cp:lastModifiedBy>
  <cp:revision>568</cp:revision>
  <cp:lastPrinted>2025-11-27T12:45:14Z</cp:lastPrinted>
  <dcterms:created xsi:type="dcterms:W3CDTF">2018-11-30T10:25:38Z</dcterms:created>
  <dcterms:modified xsi:type="dcterms:W3CDTF">2025-12-18T15:15:29Z</dcterms:modified>
</cp:coreProperties>
</file>