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997" r:id="rId3"/>
    <p:sldId id="1010" r:id="rId4"/>
    <p:sldId id="996" r:id="rId5"/>
    <p:sldId id="1000" r:id="rId6"/>
    <p:sldId id="1002" r:id="rId7"/>
    <p:sldId id="1012" r:id="rId8"/>
    <p:sldId id="1013" r:id="rId9"/>
    <p:sldId id="1014" r:id="rId10"/>
    <p:sldId id="1016" r:id="rId11"/>
    <p:sldId id="954" r:id="rId12"/>
    <p:sldId id="897" r:id="rId13"/>
    <p:sldId id="986" r:id="rId14"/>
    <p:sldId id="991" r:id="rId15"/>
    <p:sldId id="988" r:id="rId16"/>
    <p:sldId id="989" r:id="rId17"/>
    <p:sldId id="990" r:id="rId18"/>
    <p:sldId id="993" r:id="rId19"/>
    <p:sldId id="994" r:id="rId20"/>
    <p:sldId id="958" r:id="rId21"/>
    <p:sldId id="970" r:id="rId22"/>
    <p:sldId id="962" r:id="rId23"/>
    <p:sldId id="893" r:id="rId24"/>
    <p:sldId id="279" r:id="rId25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7"/>
            <p14:sldId id="1010"/>
            <p14:sldId id="996"/>
            <p14:sldId id="1000"/>
            <p14:sldId id="1002"/>
            <p14:sldId id="1012"/>
            <p14:sldId id="1013"/>
            <p14:sldId id="1014"/>
            <p14:sldId id="1016"/>
            <p14:sldId id="954"/>
            <p14:sldId id="897"/>
            <p14:sldId id="986"/>
            <p14:sldId id="991"/>
            <p14:sldId id="988"/>
            <p14:sldId id="989"/>
            <p14:sldId id="990"/>
            <p14:sldId id="993"/>
            <p14:sldId id="994"/>
            <p14:sldId id="958"/>
            <p14:sldId id="970"/>
            <p14:sldId id="962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96" y="121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2260EC51-C180-4113-9725-14F4E9C46F5C}"/>
    <pc:docChg chg="undo custSel addSld delSld modSld sldOrd modSection">
      <pc:chgData name="Ян Берназюк" userId="581687679c8901c1" providerId="LiveId" clId="{2260EC51-C180-4113-9725-14F4E9C46F5C}" dt="2025-11-28T10:19:01.918" v="531" actId="20577"/>
      <pc:docMkLst>
        <pc:docMk/>
      </pc:docMkLst>
      <pc:sldChg chg="del">
        <pc:chgData name="Ян Берназюк" userId="581687679c8901c1" providerId="LiveId" clId="{2260EC51-C180-4113-9725-14F4E9C46F5C}" dt="2025-11-28T08:31:14.092" v="1" actId="2696"/>
        <pc:sldMkLst>
          <pc:docMk/>
          <pc:sldMk cId="2725266022" sldId="902"/>
        </pc:sldMkLst>
      </pc:sldChg>
      <pc:sldChg chg="del">
        <pc:chgData name="Ян Берназюк" userId="581687679c8901c1" providerId="LiveId" clId="{2260EC51-C180-4113-9725-14F4E9C46F5C}" dt="2025-11-28T08:32:01.671" v="7" actId="2696"/>
        <pc:sldMkLst>
          <pc:docMk/>
          <pc:sldMk cId="2291308850" sldId="960"/>
        </pc:sldMkLst>
      </pc:sldChg>
      <pc:sldChg chg="del">
        <pc:chgData name="Ян Берназюк" userId="581687679c8901c1" providerId="LiveId" clId="{2260EC51-C180-4113-9725-14F4E9C46F5C}" dt="2025-11-28T08:31:37.900" v="5" actId="2696"/>
        <pc:sldMkLst>
          <pc:docMk/>
          <pc:sldMk cId="4282884024" sldId="964"/>
        </pc:sldMkLst>
      </pc:sldChg>
      <pc:sldChg chg="del">
        <pc:chgData name="Ян Берназюк" userId="581687679c8901c1" providerId="LiveId" clId="{2260EC51-C180-4113-9725-14F4E9C46F5C}" dt="2025-11-28T08:31:48.779" v="6" actId="2696"/>
        <pc:sldMkLst>
          <pc:docMk/>
          <pc:sldMk cId="2226475247" sldId="965"/>
        </pc:sldMkLst>
      </pc:sldChg>
      <pc:sldChg chg="modSp mod">
        <pc:chgData name="Ян Берназюк" userId="581687679c8901c1" providerId="LiveId" clId="{2260EC51-C180-4113-9725-14F4E9C46F5C}" dt="2025-11-28T09:31:45.013" v="398" actId="123"/>
        <pc:sldMkLst>
          <pc:docMk/>
          <pc:sldMk cId="3698339080" sldId="970"/>
        </pc:sldMkLst>
        <pc:spChg chg="mod">
          <ac:chgData name="Ян Берназюк" userId="581687679c8901c1" providerId="LiveId" clId="{2260EC51-C180-4113-9725-14F4E9C46F5C}" dt="2025-11-28T09:31:45.013" v="398" actId="123"/>
          <ac:spMkLst>
            <pc:docMk/>
            <pc:sldMk cId="3698339080" sldId="970"/>
            <ac:spMk id="3" creationId="{D4F2DC3E-5ADF-4808-A3C6-34A83DDC7E34}"/>
          </ac:spMkLst>
        </pc:spChg>
      </pc:sldChg>
      <pc:sldChg chg="del">
        <pc:chgData name="Ян Берназюк" userId="581687679c8901c1" providerId="LiveId" clId="{2260EC51-C180-4113-9725-14F4E9C46F5C}" dt="2025-11-28T08:31:19.527" v="2" actId="2696"/>
        <pc:sldMkLst>
          <pc:docMk/>
          <pc:sldMk cId="999867141" sldId="971"/>
        </pc:sldMkLst>
      </pc:sldChg>
      <pc:sldChg chg="del">
        <pc:chgData name="Ян Берназюк" userId="581687679c8901c1" providerId="LiveId" clId="{2260EC51-C180-4113-9725-14F4E9C46F5C}" dt="2025-11-28T08:31:28.519" v="3" actId="2696"/>
        <pc:sldMkLst>
          <pc:docMk/>
          <pc:sldMk cId="2228956119" sldId="972"/>
        </pc:sldMkLst>
      </pc:sldChg>
      <pc:sldChg chg="del">
        <pc:chgData name="Ян Берназюк" userId="581687679c8901c1" providerId="LiveId" clId="{2260EC51-C180-4113-9725-14F4E9C46F5C}" dt="2025-11-28T08:31:33.864" v="4" actId="2696"/>
        <pc:sldMkLst>
          <pc:docMk/>
          <pc:sldMk cId="4222788978" sldId="973"/>
        </pc:sldMkLst>
      </pc:sldChg>
      <pc:sldChg chg="modSp mod">
        <pc:chgData name="Ян Берназюк" userId="581687679c8901c1" providerId="LiveId" clId="{2260EC51-C180-4113-9725-14F4E9C46F5C}" dt="2025-11-28T10:18:22.084" v="529" actId="6549"/>
        <pc:sldMkLst>
          <pc:docMk/>
          <pc:sldMk cId="3106906573" sldId="990"/>
        </pc:sldMkLst>
        <pc:spChg chg="mod">
          <ac:chgData name="Ян Берназюк" userId="581687679c8901c1" providerId="LiveId" clId="{2260EC51-C180-4113-9725-14F4E9C46F5C}" dt="2025-11-28T10:18:22.084" v="529" actId="6549"/>
          <ac:spMkLst>
            <pc:docMk/>
            <pc:sldMk cId="3106906573" sldId="990"/>
            <ac:spMk id="3" creationId="{D4F2DC3E-5ADF-4808-A3C6-34A83DDC7E34}"/>
          </ac:spMkLst>
        </pc:spChg>
      </pc:sldChg>
      <pc:sldChg chg="modSp mod ord">
        <pc:chgData name="Ян Берназюк" userId="581687679c8901c1" providerId="LiveId" clId="{2260EC51-C180-4113-9725-14F4E9C46F5C}" dt="2025-11-28T10:13:12.854" v="481" actId="6549"/>
        <pc:sldMkLst>
          <pc:docMk/>
          <pc:sldMk cId="3390348680" sldId="996"/>
        </pc:sldMkLst>
        <pc:spChg chg="mod">
          <ac:chgData name="Ян Берназюк" userId="581687679c8901c1" providerId="LiveId" clId="{2260EC51-C180-4113-9725-14F4E9C46F5C}" dt="2025-11-28T10:13:12.854" v="481" actId="6549"/>
          <ac:spMkLst>
            <pc:docMk/>
            <pc:sldMk cId="3390348680" sldId="996"/>
            <ac:spMk id="8" creationId="{B2189E4C-2AA1-F723-5FBB-478D01D2618B}"/>
          </ac:spMkLst>
        </pc:spChg>
      </pc:sldChg>
      <pc:sldChg chg="addSp delSp modSp mod">
        <pc:chgData name="Ян Берназюк" userId="581687679c8901c1" providerId="LiveId" clId="{2260EC51-C180-4113-9725-14F4E9C46F5C}" dt="2025-11-28T10:12:57.784" v="479" actId="20577"/>
        <pc:sldMkLst>
          <pc:docMk/>
          <pc:sldMk cId="235235137" sldId="997"/>
        </pc:sldMkLst>
        <pc:spChg chg="mod">
          <ac:chgData name="Ян Берназюк" userId="581687679c8901c1" providerId="LiveId" clId="{2260EC51-C180-4113-9725-14F4E9C46F5C}" dt="2025-11-28T10:09:05.713" v="476" actId="255"/>
          <ac:spMkLst>
            <pc:docMk/>
            <pc:sldMk cId="235235137" sldId="997"/>
            <ac:spMk id="2" creationId="{9934BD08-F0D9-4EB5-AA18-576E2A94D4CD}"/>
          </ac:spMkLst>
        </pc:spChg>
        <pc:spChg chg="add del mod">
          <ac:chgData name="Ян Берназюк" userId="581687679c8901c1" providerId="LiveId" clId="{2260EC51-C180-4113-9725-14F4E9C46F5C}" dt="2025-11-28T10:09:53.585" v="477" actId="20578"/>
          <ac:spMkLst>
            <pc:docMk/>
            <pc:sldMk cId="235235137" sldId="997"/>
            <ac:spMk id="3" creationId="{D4F2DC3E-5ADF-4808-A3C6-34A83DDC7E34}"/>
          </ac:spMkLst>
        </pc:spChg>
        <pc:spChg chg="add mod">
          <ac:chgData name="Ян Берназюк" userId="581687679c8901c1" providerId="LiveId" clId="{2260EC51-C180-4113-9725-14F4E9C46F5C}" dt="2025-11-28T10:07:27.691" v="414"/>
          <ac:spMkLst>
            <pc:docMk/>
            <pc:sldMk cId="235235137" sldId="997"/>
            <ac:spMk id="7" creationId="{9A048478-002E-C8F4-B07B-68461C513051}"/>
          </ac:spMkLst>
        </pc:spChg>
        <pc:spChg chg="mod">
          <ac:chgData name="Ян Берназюк" userId="581687679c8901c1" providerId="LiveId" clId="{2260EC51-C180-4113-9725-14F4E9C46F5C}" dt="2025-11-28T10:12:57.784" v="479" actId="20577"/>
          <ac:spMkLst>
            <pc:docMk/>
            <pc:sldMk cId="235235137" sldId="997"/>
            <ac:spMk id="8" creationId="{B2189E4C-2AA1-F723-5FBB-478D01D2618B}"/>
          </ac:spMkLst>
        </pc:spChg>
      </pc:sldChg>
      <pc:sldChg chg="modSp mod">
        <pc:chgData name="Ян Берназюк" userId="581687679c8901c1" providerId="LiveId" clId="{2260EC51-C180-4113-9725-14F4E9C46F5C}" dt="2025-11-28T10:13:52.157" v="491" actId="6549"/>
        <pc:sldMkLst>
          <pc:docMk/>
          <pc:sldMk cId="3948031058" sldId="998"/>
        </pc:sldMkLst>
        <pc:spChg chg="mod">
          <ac:chgData name="Ян Берназюк" userId="581687679c8901c1" providerId="LiveId" clId="{2260EC51-C180-4113-9725-14F4E9C46F5C}" dt="2025-11-28T09:52:42.258" v="404" actId="14100"/>
          <ac:spMkLst>
            <pc:docMk/>
            <pc:sldMk cId="3948031058" sldId="998"/>
            <ac:spMk id="2" creationId="{9934BD08-F0D9-4EB5-AA18-576E2A94D4CD}"/>
          </ac:spMkLst>
        </pc:spChg>
        <pc:spChg chg="mod">
          <ac:chgData name="Ян Берназюк" userId="581687679c8901c1" providerId="LiveId" clId="{2260EC51-C180-4113-9725-14F4E9C46F5C}" dt="2025-11-28T09:52:57.461" v="405" actId="255"/>
          <ac:spMkLst>
            <pc:docMk/>
            <pc:sldMk cId="3948031058" sldId="998"/>
            <ac:spMk id="3" creationId="{D4F2DC3E-5ADF-4808-A3C6-34A83DDC7E34}"/>
          </ac:spMkLst>
        </pc:spChg>
        <pc:spChg chg="mod">
          <ac:chgData name="Ян Берназюк" userId="581687679c8901c1" providerId="LiveId" clId="{2260EC51-C180-4113-9725-14F4E9C46F5C}" dt="2025-11-28T10:13:52.157" v="491" actId="6549"/>
          <ac:spMkLst>
            <pc:docMk/>
            <pc:sldMk cId="3948031058" sldId="998"/>
            <ac:spMk id="8" creationId="{B2189E4C-2AA1-F723-5FBB-478D01D2618B}"/>
          </ac:spMkLst>
        </pc:spChg>
      </pc:sldChg>
      <pc:sldChg chg="new del">
        <pc:chgData name="Ян Берназюк" userId="581687679c8901c1" providerId="LiveId" clId="{2260EC51-C180-4113-9725-14F4E9C46F5C}" dt="2025-11-28T08:41:08.238" v="25" actId="2696"/>
        <pc:sldMkLst>
          <pc:docMk/>
          <pc:sldMk cId="2074814157" sldId="999"/>
        </pc:sldMkLst>
      </pc:sldChg>
      <pc:sldChg chg="modSp add mod">
        <pc:chgData name="Ян Берназюк" userId="581687679c8901c1" providerId="LiveId" clId="{2260EC51-C180-4113-9725-14F4E9C46F5C}" dt="2025-11-28T10:19:01.918" v="531" actId="20577"/>
        <pc:sldMkLst>
          <pc:docMk/>
          <pc:sldMk cId="3067960084" sldId="1000"/>
        </pc:sldMkLst>
        <pc:spChg chg="mod">
          <ac:chgData name="Ян Берназюк" userId="581687679c8901c1" providerId="LiveId" clId="{2260EC51-C180-4113-9725-14F4E9C46F5C}" dt="2025-11-28T08:42:41.782" v="36" actId="14100"/>
          <ac:spMkLst>
            <pc:docMk/>
            <pc:sldMk cId="3067960084" sldId="1000"/>
            <ac:spMk id="2" creationId="{23C4A60E-9387-C5E7-3D44-4988E1D5150C}"/>
          </ac:spMkLst>
        </pc:spChg>
        <pc:spChg chg="mod">
          <ac:chgData name="Ян Берназюк" userId="581687679c8901c1" providerId="LiveId" clId="{2260EC51-C180-4113-9725-14F4E9C46F5C}" dt="2025-11-28T10:19:01.918" v="531" actId="20577"/>
          <ac:spMkLst>
            <pc:docMk/>
            <pc:sldMk cId="3067960084" sldId="1000"/>
            <ac:spMk id="3" creationId="{F4A2A390-D734-B841-F39E-3ABE8C30D6F2}"/>
          </ac:spMkLst>
        </pc:spChg>
        <pc:spChg chg="mod">
          <ac:chgData name="Ян Берназюк" userId="581687679c8901c1" providerId="LiveId" clId="{2260EC51-C180-4113-9725-14F4E9C46F5C}" dt="2025-11-28T10:13:19.486" v="483" actId="6549"/>
          <ac:spMkLst>
            <pc:docMk/>
            <pc:sldMk cId="3067960084" sldId="1000"/>
            <ac:spMk id="8" creationId="{A92C4D58-2450-3421-56D5-466E997C90D1}"/>
          </ac:spMkLst>
        </pc:spChg>
      </pc:sldChg>
      <pc:sldChg chg="new del">
        <pc:chgData name="Ян Берназюк" userId="581687679c8901c1" providerId="LiveId" clId="{2260EC51-C180-4113-9725-14F4E9C46F5C}" dt="2025-11-28T09:13:30.097" v="307" actId="2696"/>
        <pc:sldMkLst>
          <pc:docMk/>
          <pc:sldMk cId="3200966407" sldId="1001"/>
        </pc:sldMkLst>
      </pc:sldChg>
      <pc:sldChg chg="modSp add mod ord">
        <pc:chgData name="Ян Берназюк" userId="581687679c8901c1" providerId="LiveId" clId="{2260EC51-C180-4113-9725-14F4E9C46F5C}" dt="2025-11-28T10:13:25.618" v="485" actId="20577"/>
        <pc:sldMkLst>
          <pc:docMk/>
          <pc:sldMk cId="3526244834" sldId="1002"/>
        </pc:sldMkLst>
        <pc:spChg chg="mod">
          <ac:chgData name="Ян Берназюк" userId="581687679c8901c1" providerId="LiveId" clId="{2260EC51-C180-4113-9725-14F4E9C46F5C}" dt="2025-11-28T08:49:21.941" v="56" actId="255"/>
          <ac:spMkLst>
            <pc:docMk/>
            <pc:sldMk cId="3526244834" sldId="1002"/>
            <ac:spMk id="2" creationId="{0C348E2B-CB28-557F-066D-11833CFE7119}"/>
          </ac:spMkLst>
        </pc:spChg>
        <pc:spChg chg="mod">
          <ac:chgData name="Ян Берназюк" userId="581687679c8901c1" providerId="LiveId" clId="{2260EC51-C180-4113-9725-14F4E9C46F5C}" dt="2025-11-28T08:53:20.953" v="118" actId="20577"/>
          <ac:spMkLst>
            <pc:docMk/>
            <pc:sldMk cId="3526244834" sldId="1002"/>
            <ac:spMk id="3" creationId="{07A2F9B7-8EB2-FCA7-10E7-C35E8E1BF38E}"/>
          </ac:spMkLst>
        </pc:spChg>
        <pc:spChg chg="mod">
          <ac:chgData name="Ян Берназюк" userId="581687679c8901c1" providerId="LiveId" clId="{2260EC51-C180-4113-9725-14F4E9C46F5C}" dt="2025-11-28T10:13:25.618" v="485" actId="20577"/>
          <ac:spMkLst>
            <pc:docMk/>
            <pc:sldMk cId="3526244834" sldId="1002"/>
            <ac:spMk id="8" creationId="{B2FB2546-A9E3-58C1-A5C3-3EB5E160B562}"/>
          </ac:spMkLst>
        </pc:spChg>
      </pc:sldChg>
      <pc:sldChg chg="modSp add mod ord">
        <pc:chgData name="Ян Берназюк" userId="581687679c8901c1" providerId="LiveId" clId="{2260EC51-C180-4113-9725-14F4E9C46F5C}" dt="2025-11-28T10:13:40.073" v="487" actId="20577"/>
        <pc:sldMkLst>
          <pc:docMk/>
          <pc:sldMk cId="96133820" sldId="1003"/>
        </pc:sldMkLst>
        <pc:spChg chg="mod">
          <ac:chgData name="Ян Берназюк" userId="581687679c8901c1" providerId="LiveId" clId="{2260EC51-C180-4113-9725-14F4E9C46F5C}" dt="2025-11-28T09:51:54.783" v="399" actId="255"/>
          <ac:spMkLst>
            <pc:docMk/>
            <pc:sldMk cId="96133820" sldId="1003"/>
            <ac:spMk id="2" creationId="{FF76235F-9365-EA31-51A8-A37711EAB013}"/>
          </ac:spMkLst>
        </pc:spChg>
        <pc:spChg chg="mod">
          <ac:chgData name="Ян Берназюк" userId="581687679c8901c1" providerId="LiveId" clId="{2260EC51-C180-4113-9725-14F4E9C46F5C}" dt="2025-11-28T09:03:03.823" v="185" actId="948"/>
          <ac:spMkLst>
            <pc:docMk/>
            <pc:sldMk cId="96133820" sldId="1003"/>
            <ac:spMk id="3" creationId="{4B7F546F-F913-9417-ADD2-D8E2B4312DD5}"/>
          </ac:spMkLst>
        </pc:spChg>
        <pc:spChg chg="mod">
          <ac:chgData name="Ян Берназюк" userId="581687679c8901c1" providerId="LiveId" clId="{2260EC51-C180-4113-9725-14F4E9C46F5C}" dt="2025-11-28T10:13:40.073" v="487" actId="20577"/>
          <ac:spMkLst>
            <pc:docMk/>
            <pc:sldMk cId="96133820" sldId="1003"/>
            <ac:spMk id="8" creationId="{23CC60C8-6D0E-CD31-3F90-14FAFE270F95}"/>
          </ac:spMkLst>
        </pc:spChg>
      </pc:sldChg>
      <pc:sldChg chg="modSp add mod ord">
        <pc:chgData name="Ян Берназюк" userId="581687679c8901c1" providerId="LiveId" clId="{2260EC51-C180-4113-9725-14F4E9C46F5C}" dt="2025-11-28T10:13:46.243" v="489" actId="20577"/>
        <pc:sldMkLst>
          <pc:docMk/>
          <pc:sldMk cId="1571797399" sldId="1004"/>
        </pc:sldMkLst>
        <pc:spChg chg="mod">
          <ac:chgData name="Ян Берназюк" userId="581687679c8901c1" providerId="LiveId" clId="{2260EC51-C180-4113-9725-14F4E9C46F5C}" dt="2025-11-28T09:11:01.028" v="259" actId="255"/>
          <ac:spMkLst>
            <pc:docMk/>
            <pc:sldMk cId="1571797399" sldId="1004"/>
            <ac:spMk id="2" creationId="{FFE7EC5E-4849-EC53-F790-9FD13598FE19}"/>
          </ac:spMkLst>
        </pc:spChg>
        <pc:spChg chg="mod">
          <ac:chgData name="Ян Берназюк" userId="581687679c8901c1" providerId="LiveId" clId="{2260EC51-C180-4113-9725-14F4E9C46F5C}" dt="2025-11-28T09:12:45.592" v="302" actId="20577"/>
          <ac:spMkLst>
            <pc:docMk/>
            <pc:sldMk cId="1571797399" sldId="1004"/>
            <ac:spMk id="3" creationId="{21702069-E77E-FB9F-E632-AC53E486C7C9}"/>
          </ac:spMkLst>
        </pc:spChg>
        <pc:spChg chg="mod">
          <ac:chgData name="Ян Берназюк" userId="581687679c8901c1" providerId="LiveId" clId="{2260EC51-C180-4113-9725-14F4E9C46F5C}" dt="2025-11-28T10:13:46.243" v="489" actId="20577"/>
          <ac:spMkLst>
            <pc:docMk/>
            <pc:sldMk cId="1571797399" sldId="1004"/>
            <ac:spMk id="8" creationId="{ED98826C-A2AD-E467-33C5-A12693B95D4F}"/>
          </ac:spMkLst>
        </pc:spChg>
      </pc:sldChg>
      <pc:sldChg chg="add del">
        <pc:chgData name="Ян Берназюк" userId="581687679c8901c1" providerId="LiveId" clId="{2260EC51-C180-4113-9725-14F4E9C46F5C}" dt="2025-11-28T09:13:34.805" v="308" actId="2696"/>
        <pc:sldMkLst>
          <pc:docMk/>
          <pc:sldMk cId="1833252540" sldId="1005"/>
        </pc:sldMkLst>
      </pc:sldChg>
      <pc:sldChg chg="new del">
        <pc:chgData name="Ян Берназюк" userId="581687679c8901c1" providerId="LiveId" clId="{2260EC51-C180-4113-9725-14F4E9C46F5C}" dt="2025-11-28T09:25:41.578" v="384" actId="2696"/>
        <pc:sldMkLst>
          <pc:docMk/>
          <pc:sldMk cId="3175979660" sldId="1005"/>
        </pc:sldMkLst>
      </pc:sldChg>
      <pc:sldChg chg="modSp add mod ord">
        <pc:chgData name="Ян Берназюк" userId="581687679c8901c1" providerId="LiveId" clId="{2260EC51-C180-4113-9725-14F4E9C46F5C}" dt="2025-11-28T10:16:01.414" v="512" actId="20577"/>
        <pc:sldMkLst>
          <pc:docMk/>
          <pc:sldMk cId="1377857604" sldId="1006"/>
        </pc:sldMkLst>
        <pc:spChg chg="mod">
          <ac:chgData name="Ян Берназюк" userId="581687679c8901c1" providerId="LiveId" clId="{2260EC51-C180-4113-9725-14F4E9C46F5C}" dt="2025-11-28T09:21:26.475" v="349" actId="14100"/>
          <ac:spMkLst>
            <pc:docMk/>
            <pc:sldMk cId="1377857604" sldId="1006"/>
            <ac:spMk id="2" creationId="{2FA56EEE-F9EC-CE3A-50E5-742528AD6361}"/>
          </ac:spMkLst>
        </pc:spChg>
        <pc:spChg chg="mod">
          <ac:chgData name="Ян Берназюк" userId="581687679c8901c1" providerId="LiveId" clId="{2260EC51-C180-4113-9725-14F4E9C46F5C}" dt="2025-11-28T10:16:01.414" v="512" actId="20577"/>
          <ac:spMkLst>
            <pc:docMk/>
            <pc:sldMk cId="1377857604" sldId="1006"/>
            <ac:spMk id="3" creationId="{6FF711E6-3AD1-332D-801F-B976AC960F07}"/>
          </ac:spMkLst>
        </pc:spChg>
        <pc:spChg chg="mod">
          <ac:chgData name="Ян Берназюк" userId="581687679c8901c1" providerId="LiveId" clId="{2260EC51-C180-4113-9725-14F4E9C46F5C}" dt="2025-11-28T10:13:58.524" v="493" actId="20577"/>
          <ac:spMkLst>
            <pc:docMk/>
            <pc:sldMk cId="1377857604" sldId="1006"/>
            <ac:spMk id="8" creationId="{7278BBDE-A594-294E-C901-C4C300812C24}"/>
          </ac:spMkLst>
        </pc:spChg>
      </pc:sldChg>
      <pc:sldChg chg="new del">
        <pc:chgData name="Ян Берназюк" userId="581687679c8901c1" providerId="LiveId" clId="{2260EC51-C180-4113-9725-14F4E9C46F5C}" dt="2025-11-28T09:25:37.466" v="383" actId="2696"/>
        <pc:sldMkLst>
          <pc:docMk/>
          <pc:sldMk cId="2594925076" sldId="1007"/>
        </pc:sldMkLst>
      </pc:sldChg>
      <pc:sldChg chg="modSp add mod ord">
        <pc:chgData name="Ян Берназюк" userId="581687679c8901c1" providerId="LiveId" clId="{2260EC51-C180-4113-9725-14F4E9C46F5C}" dt="2025-11-28T10:14:04.631" v="496" actId="20577"/>
        <pc:sldMkLst>
          <pc:docMk/>
          <pc:sldMk cId="1146633053" sldId="1008"/>
        </pc:sldMkLst>
        <pc:spChg chg="mod">
          <ac:chgData name="Ян Берназюк" userId="581687679c8901c1" providerId="LiveId" clId="{2260EC51-C180-4113-9725-14F4E9C46F5C}" dt="2025-11-28T09:25:31.001" v="382" actId="113"/>
          <ac:spMkLst>
            <pc:docMk/>
            <pc:sldMk cId="1146633053" sldId="1008"/>
            <ac:spMk id="3" creationId="{B5B37F4F-9410-44FF-887F-5B46A7D68636}"/>
          </ac:spMkLst>
        </pc:spChg>
        <pc:spChg chg="mod">
          <ac:chgData name="Ян Берназюк" userId="581687679c8901c1" providerId="LiveId" clId="{2260EC51-C180-4113-9725-14F4E9C46F5C}" dt="2025-11-28T10:14:04.631" v="496" actId="20577"/>
          <ac:spMkLst>
            <pc:docMk/>
            <pc:sldMk cId="1146633053" sldId="1008"/>
            <ac:spMk id="8" creationId="{2454746A-2672-8400-C16F-D3E37E58B51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10.12.2025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10.12.2025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10.12.2025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lghLhHV8os?si=_J5JtH2D4Bfk-MWj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856098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www.nsj.gov.ua/ua/news/natsionalna-shkola-suddiv-ukraini-rozpochala-tridennu-onlayn-pidgotovku-dlya-kerivnikiv-sudiv/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IVdZtVX2sE?si=_NVORmKMu9FezO8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IVdZtVX2sE?si=_NVORmKMu9FezO8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IVdZtVX2sE?si=_NVORmKMu9FezO8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IVdZtVX2sE?si=_NVORmKMu9FezO8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0058" y="397472"/>
            <a:ext cx="499913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 smtClean="0">
                <a:solidFill>
                  <a:schemeClr val="bg1"/>
                </a:solidFill>
              </a:rPr>
              <a:t>ВІДДІЛ </a:t>
            </a:r>
            <a:r>
              <a:rPr lang="ru-RU" altLang="uk-UA" sz="1600" dirty="0">
                <a:solidFill>
                  <a:schemeClr val="bg1"/>
                </a:solidFill>
              </a:rPr>
              <a:t>ПІДГОТОВКИ СУДДІВ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НАВЧАЛЬНИЙ ЦЕНТР ПІДГОТОВКИ ПРАЦІВНИКІВ АПАРАТІВ СУДІВ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dirty="0" smtClean="0">
                <a:solidFill>
                  <a:schemeClr val="bg1"/>
                </a:solidFill>
              </a:rPr>
              <a:t>Тренінг для помічників суддів та працівників апаратів судів “Цифрова грамотність помічника судді та працівника апарату суду”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 smtClean="0">
                <a:solidFill>
                  <a:schemeClr val="bg1"/>
                </a:solidFill>
              </a:rPr>
              <a:t>5 грудня </a:t>
            </a:r>
            <a:r>
              <a:rPr lang="uk-UA" altLang="uk-UA" sz="1600" dirty="0">
                <a:solidFill>
                  <a:schemeClr val="bg1"/>
                </a:solidFill>
              </a:rPr>
              <a:t>2025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3800" dirty="0" smtClean="0">
                <a:solidFill>
                  <a:schemeClr val="bg1"/>
                </a:solidFill>
              </a:rPr>
              <a:t>Правосуддя майбутнього: збереження незалежності та людяності в еру ШІ</a:t>
            </a:r>
            <a:endParaRPr lang="uk-UA" sz="38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856" y="500063"/>
            <a:ext cx="11404345" cy="871537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2035: МІЖ ПРАВОМ І КОДОМ | ВИПУСК </a:t>
            </a:r>
            <a:r>
              <a:rPr lang="ru-RU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 18 </a:t>
            </a:r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ПОДКАСТІВ </a:t>
            </a:r>
            <a:r>
              <a:rPr lang="ru-RU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НШСУ</a:t>
            </a:r>
            <a: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https://youtu.be/UlghLhHV8os?si=_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J5JtH2D4Bfk-MWj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4475"/>
            <a:ext cx="11395494" cy="4208464"/>
          </a:xfrm>
        </p:spPr>
        <p:txBody>
          <a:bodyPr/>
          <a:lstStyle/>
          <a:p>
            <a:pPr marL="0" indent="0" algn="just">
              <a:buNone/>
            </a:pPr>
            <a:r>
              <a:rPr lang="uk-UA" sz="3200" dirty="0" smtClean="0"/>
              <a:t>Ян Берназюк:</a:t>
            </a:r>
          </a:p>
          <a:p>
            <a:pPr marL="0" indent="0" algn="just">
              <a:buNone/>
            </a:pPr>
            <a:r>
              <a:rPr lang="uk-UA" sz="3200" dirty="0"/>
              <a:t>«Дуже важливо, щоби штучний інтелект не перетворив правосуддя на штучне правосуддя... </a:t>
            </a:r>
            <a:endParaRPr lang="uk-UA" sz="3200" dirty="0" smtClean="0"/>
          </a:p>
          <a:p>
            <a:pPr marL="0" indent="0" algn="just">
              <a:buNone/>
            </a:pPr>
            <a:r>
              <a:rPr lang="uk-UA" sz="3200" dirty="0" smtClean="0"/>
              <a:t>Штучне </a:t>
            </a:r>
            <a:r>
              <a:rPr lang="uk-UA" sz="3200" dirty="0"/>
              <a:t>в даному випадку слово має значення як створений, і має значення штучне – як щось несправжнє. То нехай цей штучний інтелект буде створений людиною, для людини, під контролем людини, під відповідальністю людини – виключно щоб вивільнити час або на самоосвіту, або на те, щоб вирішувати більш складні справи</a:t>
            </a:r>
            <a:r>
              <a:rPr lang="uk-UA" sz="3200" dirty="0" smtClean="0"/>
              <a:t>».»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10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5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https://constitutionalist.com.ua/poperednij-proiekt-polozhennia-pro-vykorystannia-tekhnolohij-shi-pratsivnykamy-aparatu-vs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Робоча група Верховного Суду щодо стратегії забезпечення єдності судової практики у період з 7 липня по 24 листопада 2025 року розробила проєкт Положення</a:t>
            </a:r>
            <a:r>
              <a:rPr lang="ru-RU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про використання </a:t>
            </a: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технологій ШІ працівниками апарату Верховного Суду.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ОСНОВНІ ПРИНЦИПИ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ru-RU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захисту основоположних прав і свобод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відповідальності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добросовісності та достовірності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uk-UA" sz="4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етичності та недискримінації</a:t>
            </a:r>
            <a:endParaRPr lang="uk-UA" sz="4000" noProof="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77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97020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ЗАХИСТУ ОСНОВОПОЛОЖНИХ ПРАВ І СВОБОД ЛЮДИНИ І ГРОМАДЯНИНА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388225"/>
            <a:ext cx="11395494" cy="428936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відповідати Конституції та законодавству України, зокрема у сферах захисту персональних даних та інтелектуальної власності.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випадку використання ШІ для створення документа або його частини особа у супровідній інформації або в самому документі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повідомляє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осіб, яким надається відповідна інформація, про таке використання.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 вимагається повідомлення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 використання ШІ, якщо технологія застосовувалася для виконання суто технічних завдань (наприклад, перевірка граматики, форматування тексту, транскрибування тощо).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77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ВІДПОВІДАЛЬНОСТІ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Остаточне рішення про використання результатів, отриманих з використанням ШІ, у своїй роботі особа приймає самостійно на власний критичний розсуд.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Застосування ШІ у роботі не знімає з особи відповідальність за результати його власної роботи.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зобов'язана ретельно перевіряти отримані результати. Усі фактичні дані, цитати та посилання на нормативні акти чи судову практику необхідно звіряти з першоджерелами (актами законодавства, офіційними базами даних тощо) та, за потреби, коригувати</a:t>
            </a:r>
            <a:r>
              <a:rPr lang="ru-RU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28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які містять персональні дані суб'єктів звернення або учасників процесу, банківську таємницю, адвокатську таємницю тощо.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загальнодоступних технологій ШІ дозволяється виключно для технічних, допоміжних або навчальних завдань, що не передбачають введення інформації з обмеженим доступом.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повинна, наскільки це технічно можливо, відмовитися від надання дозволу на використання введених даних для подальшого навчання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19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ДОБРОСОВІСНОСТІ ТА ДОСТОВІРНОСТІ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Будь-яка інформація, створена з використанням ШІ, підлягає обов'язковій фаховій перевірці на точність, достовірність та відсутність упереджень.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підвищення якості роботи з ШІ слід формулювати чіткі та коректні запити, а також вживати заходів для виявлення та перевірки першоджерел наданої інформації. Якщо перевірити достовірність джерела неможливо, слід утриматися від використання такого результату як належного підтвердженого.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 роботі з технологіями ШІ необхідно приділяти особливу увагу походженню та достовірності вхідних даних (завантаженої інформації та документів). Для аналізу та узагальнень слід використовувати, наскільки це можливо, дані з офіційних джерел.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564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ЕТИЧНОСТІ ТА НЕДИСКРИМІНАЦІЇ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має здійснюватися таким чином, щоб гарантувати справедливе, неупереджене та поважне ставлення до кожної людини, незалежно від її походження, статі, віку, переконань чи інших ознак.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Необхідно виявляти та мінімізувати ризики упередженості, які можуть бути закладені в алгоритмах ШІ, зокрема, у разі виявлення ознак такої упередженості – уникати негативного впливу цього фактору на роботу.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 виборі та затвердженні технологій ШІ перевагу слід надавати тим інструментам, розробники яких гарантують належний захист даних, відповідність вимогам безпеки, конфіденційність, контроль доступу, а також надають прозору інформацію про архітектуру технології, дані для її навчання та вжиті заходи для зменшення ризику алгоритмічної упередженості.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06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ВИКОРИСТАННЯ ТЕХНОЛОГІЇ ШІ ДЛЯ: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Спроб 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Автоматичного створення проєктів рішень та будь-яких інших процесуальних документів, що ухвалюються у межах судового провадження;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матеріалів судової справи, що містять персональні дані.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ДЛЯ ТАКИХ РОБІТ: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19868"/>
            <a:ext cx="11395494" cy="4657725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з метою виявлення системних причин виникнення спорів; 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створенні та поширенні інформації про діяльність (ведення соціальних мереж);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зв’язку з відвідувачами та учасниками судових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5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75938"/>
            <a:ext cx="11395494" cy="4688840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Виклики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правосуддя в епоху ШІ та збереження людяності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Нормативні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засади: Конституція, законодавство, етичні стандарти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Позиції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судової влади та експертів щодо використання ШІ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Регулювання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принципи відповідального застосування ШІ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Межі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використання: заборонені та дозволені сфери, судова практика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Рекомендації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напрями розвитку 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цифрового правосуддя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52841"/>
          </a:xfrm>
        </p:spPr>
        <p:txBody>
          <a:bodyPr/>
          <a:lstStyle/>
          <a:p>
            <a:pPr algn="ctr"/>
            <a: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УХВАЛА АПЕЛЯЦІЙНОЇ ПАЛАТИ ВИЩОГО АНТИКОРУПЦІЙНОГО СУДУ ВІД 01 ВЕРЕСНЯ 2025 РОКУ У СПРАВІ № 991/3222/25</a:t>
            </a:r>
            <a:b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https://reyestr.court.gov.ua/Review/129856098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37360"/>
            <a:ext cx="11395494" cy="3790604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/>
              <a:t>Судом підтверджено, що вирок на підставі угоди про визнання винуватості стосується виключно обвинуваченого, не має преюдиційного значення щодо інших осіб і не може бути використаний як доказ їхньої винуватості, навіть якщо за допомогою систем штучного інтелекту (зокрема </a:t>
            </a:r>
            <a:r>
              <a:rPr lang="en-US" sz="2600" dirty="0"/>
              <a:t>ChatGPT) </a:t>
            </a:r>
            <a:r>
              <a:rPr lang="uk-UA" sz="2600" dirty="0"/>
              <a:t>можна спробувати ідентифікувати «знеособлену» особу за фрагментами тексту.</a:t>
            </a:r>
          </a:p>
          <a:p>
            <a:pPr marL="0" indent="0" algn="just">
              <a:buNone/>
            </a:pPr>
            <a:r>
              <a:rPr lang="uk-UA" sz="2600" dirty="0"/>
              <a:t>Суд окремо наголосив, що відповіді ШІ не є ані достовірним джерелом інформації, ані процесуальним доказом у кримінальному провадженні, що має принципове значення для питань приватності: навіть за наявності технологічної можливості деанонімізації суд захищає людину від автоматичного ототожнення та не допускає, щоб алгоритмічні припущення підміняли собою належну доказову базу.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8939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ІНТЕЛЕКТУ (ЛИПЕНЬ 2025)</a:t>
            </a:r>
            <a:r>
              <a:rPr lang="ru-RU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https://constitutionalist.com.ua/rekomendatsii-z-vidpovidalnoho-vykorystannia-shtuchnoho-intelektu-dlia-pravnykiv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93545"/>
            <a:ext cx="11395494" cy="3971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секторальні рекомендації є одним зі складників дорожньої карти з регулювання ШІ в Україні. Системи 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процесуальних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діяльності</a:t>
            </a:r>
            <a:endParaRPr lang="uk-UA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0629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Штучний інтелект та система правосуддя України: результати співпраці у році, що минув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</a:t>
            </a:r>
            <a:r>
              <a:rPr lang="ru-RU" sz="14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майбутнього: збереження незалежності та людяності в еру ШІ</a:t>
            </a:r>
            <a:r>
              <a:rPr lang="uk-UA" sz="14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4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4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4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9. Берназюк Ян. Основні принципи відповідального використання ШІ у системі правосуддя </a:t>
            </a:r>
            <a:r>
              <a:rPr lang="en-US" altLang="uk-UA" sz="1400" dirty="0">
                <a:solidFill>
                  <a:srgbClr val="002949"/>
                </a:solidFill>
                <a:hlinkClick r:id="rId10"/>
              </a:rPr>
              <a:t>https://www.nsj.gov.ua/ua/news/natsionalna-shkola-suddiv-ukraini-rozpochala-tridennu-onlayn-pidgotovku-dlya-kerivnikiv-sudiv</a:t>
            </a:r>
            <a:r>
              <a:rPr lang="uk-UA" altLang="uk-UA" sz="1400" dirty="0">
                <a:solidFill>
                  <a:srgbClr val="002949"/>
                </a:solidFill>
              </a:rPr>
              <a:t> </a:t>
            </a:r>
            <a:endParaRPr lang="ru-RU" altLang="uk-UA" sz="14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4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  <a:endParaRPr lang="en-US" altLang="uk-UA" sz="14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23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24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598812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КОНСТИТУЦІЯ УКРАЇНИ</a:t>
            </a:r>
            <a:endParaRPr lang="uk-UA" sz="2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25520"/>
            <a:ext cx="11395494" cy="4597419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3: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«Людина, її життя і здоров'я, честь і гідність, недоторканність і безпека визнаються в Україні найвищою соціальною цінністю.»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124 (частина перша):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«Правосуддя в Україні здійснюють виключно суди. Делегування функцій судів, а також привласнення цих функцій іншими органами чи посадовими особами не допускаються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.»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2674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3"/>
            <a:ext cx="10515600" cy="598812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КОНСТИТУЦІЯ УКРАЇНИ</a:t>
            </a:r>
            <a:endParaRPr lang="uk-UA" sz="2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25520"/>
            <a:ext cx="11395494" cy="4597419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127 </a:t>
            </a: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частини перша та третя)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«Правосуддя здійснюють судді. [...] На посаду судді може бути призначений громадянин України...»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4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129 (частина перша):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«Суддя, здійснюючи правосуддя, є незалежним та керується верховенством права</a:t>
            </a:r>
            <a:r>
              <a:rPr lang="ru-RU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.»</a:t>
            </a:r>
            <a:endParaRPr lang="uk-UA" sz="34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90348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01D64-28F7-110F-CC4B-AF2F29BDB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4A60E-9387-C5E7-3D44-4988E1D51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ЗАКОН УКРАЇНИ «ПРО СУДОУСТРІЙ І СТАТУС СУДДІВ»</a:t>
            </a:r>
            <a:endParaRPr lang="uk-UA" sz="1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A2A390-D734-B841-F39E-3ABE8C30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00175"/>
            <a:ext cx="11395494" cy="432276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57 (частина перша) — Текст присяги: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«...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урочисто присягаю... </a:t>
            </a: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чесно і сумлінно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здійснювати повноваження та виконувати обов’язки судді, дотримуватися етичних принципів і правил поведінки судді...»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83 (частина друга):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Критеріями кваліфікаційного оцінювання є: 1) компетентність (професійна, особиста, соціальна тощо); 2) професійна етика; 3) </a:t>
            </a: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доброчесність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.»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A443158-B8CA-9B04-316B-010458A8639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917BD1C-27F1-BB45-25A4-F1F522C295A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6766295-26C8-161D-08E1-99776719A3B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92C4D58-2450-3421-56D5-466E997C90D1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67960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87153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XIV Судовий форум (перший день) | 27 листопада 2025</a:t>
            </a:r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https://youtu.be/5IVdZtVX2sE?si=_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NVORmKMu9FezO8y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4475"/>
            <a:ext cx="11395494" cy="4208464"/>
          </a:xfrm>
        </p:spPr>
        <p:txBody>
          <a:bodyPr/>
          <a:lstStyle/>
          <a:p>
            <a:pPr marL="0" indent="0" algn="just">
              <a:buNone/>
            </a:pPr>
            <a:r>
              <a:rPr lang="uk-UA" sz="3800" dirty="0" smtClean="0"/>
              <a:t>Станіслав Кравченко — Голова Верховного Суду: </a:t>
            </a:r>
          </a:p>
          <a:p>
            <a:pPr marL="0" indent="0" algn="just">
              <a:buNone/>
            </a:pPr>
            <a:r>
              <a:rPr lang="uk-UA" sz="3800" dirty="0" smtClean="0"/>
              <a:t>«...моя позиція чітка і зрозуміла: все, що нам допомагає, повинно бути використовуватись. Але щоб ми не дійшли до того стану, коли ми оте визначення питання справедливого правосуддя — його просто втратили...»</a:t>
            </a:r>
            <a:endParaRPr lang="uk-UA" sz="3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26244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87153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XIV Судовий форум (перший день) | 27 листопада 2025</a:t>
            </a:r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https://youtu.be/5IVdZtVX2sE?si=_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NVORmKMu9FezO8y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4475"/>
            <a:ext cx="11395494" cy="4208464"/>
          </a:xfrm>
        </p:spPr>
        <p:txBody>
          <a:bodyPr/>
          <a:lstStyle/>
          <a:p>
            <a:pPr marL="0" indent="0" algn="just">
              <a:buNone/>
            </a:pPr>
            <a:r>
              <a:rPr lang="ru-RU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Світлана Майстрюк — головна національна експертка Проєкту ЄС «Право-Justice» </a:t>
            </a:r>
            <a:endParaRPr lang="ru-RU" sz="30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«...великий акцент дійсно робиться на те, що їхня робота має відповідати сучасним європейським стандартам. Це і </a:t>
            </a:r>
            <a:r>
              <a:rPr lang="en-US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GDPR,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забезпечення кібербезпеки...»</a:t>
            </a:r>
          </a:p>
          <a:p>
            <a:pPr marL="0" indent="0" algn="just"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«...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розробка єдиних протоколів реагування на будь-які критичні ситуації...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практики, які використовують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провідні </a:t>
            </a:r>
            <a:r>
              <a:rPr lang="en-US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IT-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компанії...»</a:t>
            </a:r>
          </a:p>
          <a:p>
            <a:pPr marL="0" indent="0" algn="just">
              <a:buNone/>
            </a:pP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«...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повинні працювати за тими алгоритмами, які сьогодні уже, скажімо так, для яких є висока рамка в світі та в Європейському Союзі.»</a:t>
            </a:r>
          </a:p>
          <a:p>
            <a:pPr marL="0" indent="0" algn="just">
              <a:buNone/>
            </a:pPr>
            <a:endParaRPr lang="uk-UA" sz="36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025983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87153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XIV Судовий форум (перший день) | 27 листопада 2025</a:t>
            </a:r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https://youtu.be/5IVdZtVX2sE?si=_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NVORmKMu9FezO8y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4475"/>
            <a:ext cx="11395494" cy="4208464"/>
          </a:xfrm>
        </p:spPr>
        <p:txBody>
          <a:bodyPr/>
          <a:lstStyle/>
          <a:p>
            <a:pPr marL="0" indent="0" algn="just">
              <a:buNone/>
            </a:pPr>
            <a:r>
              <a:rPr lang="uk-UA" sz="3200" dirty="0"/>
              <a:t>Андрій Рищенко — суддя-спікер Дніпропетровського окружного адміністративного </a:t>
            </a:r>
            <a:r>
              <a:rPr lang="uk-UA" sz="3200" dirty="0" smtClean="0"/>
              <a:t>суду </a:t>
            </a:r>
          </a:p>
          <a:p>
            <a:pPr marL="0" indent="0" algn="just">
              <a:buNone/>
            </a:pPr>
            <a:r>
              <a:rPr lang="uk-UA" sz="3200" dirty="0" smtClean="0"/>
              <a:t>«...</a:t>
            </a:r>
            <a:r>
              <a:rPr lang="uk-UA" sz="3200" dirty="0"/>
              <a:t>ми всі повинні усвідомлювати, що скоріш за все вони [інструменти ШІ] вже інтегровані... тому що ми навіть не знаємо, що наші помічники... використовують штучний інтелект</a:t>
            </a:r>
            <a:r>
              <a:rPr lang="uk-UA" sz="3200" dirty="0" smtClean="0"/>
              <a:t>.»</a:t>
            </a:r>
          </a:p>
          <a:p>
            <a:pPr marL="0" indent="0" algn="just">
              <a:buNone/>
            </a:pPr>
            <a:r>
              <a:rPr lang="uk-UA" sz="3200" dirty="0" smtClean="0"/>
              <a:t>«...</a:t>
            </a:r>
            <a:r>
              <a:rPr lang="uk-UA" sz="3200" dirty="0"/>
              <a:t>роботодавці знають лише 30% випадків використання їх робітниками штучного інтелекту... з'явилось таке явище, як так званий... тіньовий штучний інтелект.»</a:t>
            </a:r>
            <a:endParaRPr lang="uk-UA" sz="32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539643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87153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XIV Судовий форум (перший день) | 27 листопада 2025</a:t>
            </a:r>
            <a: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https://youtu.be/5IVdZtVX2sE?si=_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NVORmKMu9FezO8y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14475"/>
            <a:ext cx="11395494" cy="4208464"/>
          </a:xfrm>
        </p:spPr>
        <p:txBody>
          <a:bodyPr/>
          <a:lstStyle/>
          <a:p>
            <a:pPr marL="0" indent="0" algn="just">
              <a:buNone/>
            </a:pPr>
            <a:r>
              <a:rPr lang="uk-UA" sz="3600" dirty="0"/>
              <a:t>Роман Сабодаш — член </a:t>
            </a:r>
            <a:r>
              <a:rPr lang="uk-UA" sz="3600" dirty="0" smtClean="0"/>
              <a:t>ВККС:</a:t>
            </a:r>
          </a:p>
          <a:p>
            <a:pPr marL="0" indent="0" algn="just">
              <a:buNone/>
            </a:pPr>
            <a:r>
              <a:rPr lang="uk-UA" sz="3600" dirty="0" smtClean="0"/>
              <a:t>«...</a:t>
            </a:r>
            <a:r>
              <a:rPr lang="uk-UA" sz="3600" dirty="0"/>
              <a:t>нам ще трошечки, до комісії, поки що зарано говорити про ШІ в написанні рішень, але думаю, що ми таки знайдемо і йому використання</a:t>
            </a:r>
            <a:r>
              <a:rPr lang="uk-UA" sz="3600" dirty="0" smtClean="0"/>
              <a:t>...»</a:t>
            </a:r>
          </a:p>
          <a:p>
            <a:pPr marL="0" indent="0" algn="just">
              <a:buNone/>
            </a:pPr>
            <a:r>
              <a:rPr lang="uk-UA" sz="3600" dirty="0" smtClean="0"/>
              <a:t>«</a:t>
            </a:r>
            <a:r>
              <a:rPr lang="uk-UA" sz="3600" dirty="0"/>
              <a:t>На сьогоднішній день комісія це робить по суті вручну... в той час як програма може це зробити за кілька хвилин.»</a:t>
            </a:r>
            <a:endParaRPr lang="uk-UA" sz="36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Правосуддя майбутнього: збереження незалежності та людяності в еру ШІ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39248088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9960</TotalTime>
  <Words>2238</Words>
  <Application>Microsoft Office PowerPoint</Application>
  <PresentationFormat>Широкий екран</PresentationFormat>
  <Paragraphs>197</Paragraphs>
  <Slides>24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КОНСТИТУЦІЯ УКРАЇНИ</vt:lpstr>
      <vt:lpstr>КОНСТИТУЦІЯ УКРАЇНИ</vt:lpstr>
      <vt:lpstr>ЗАКОН УКРАЇНИ «ПРО СУДОУСТРІЙ І СТАТУС СУДДІВ»</vt:lpstr>
      <vt:lpstr>XIV Судовий форум (перший день) | 27 листопада 2025 https://youtu.be/5IVdZtVX2sE?si=_NVORmKMu9FezO8y  </vt:lpstr>
      <vt:lpstr>XIV Судовий форум (перший день) | 27 листопада 2025 https://youtu.be/5IVdZtVX2sE?si=_NVORmKMu9FezO8y  </vt:lpstr>
      <vt:lpstr>XIV Судовий форум (перший день) | 27 листопада 2025 https://youtu.be/5IVdZtVX2sE?si=_NVORmKMu9FezO8y  </vt:lpstr>
      <vt:lpstr>XIV Судовий форум (перший день) | 27 листопада 2025 https://youtu.be/5IVdZtVX2sE?si=_NVORmKMu9FezO8y  </vt:lpstr>
      <vt:lpstr>ПРАВОСУДДЯ 2035: МІЖ ПРАВОМ І КОДОМ | ВИПУСК № 18 ПОДКАСТІВ НШСУ https://youtu.be/UlghLhHV8os?si=_J5JtH2D4Bfk-MWj </vt:lpstr>
      <vt:lpstr>ПОЛОЖЕННЯ ПРО ВИКОРИСТАННЯ ТЕХНОЛОГІЙ ШІ ПРАЦІВНИКАМИ АПАРАТУ ВС https://constitutionalist.com.ua/poperednij-proiekt-polozhennia-pro-vykorystannia-tekhnolohij-shi-pratsivnykamy-aparatu-vs </vt:lpstr>
      <vt:lpstr>ОСНОВНІ ПРИНЦИПИ</vt:lpstr>
      <vt:lpstr>ПРИНЦИП ЗАХИСТУ ОСНОВОПОЛОЖНИХ ПРАВ І СВОБОД ЛЮДИНИ І ГРОМАДЯНИНА</vt:lpstr>
      <vt:lpstr>ПРИНЦИП ВІДПОВІДАЛЬНОСТІ</vt:lpstr>
      <vt:lpstr>ПРИНЦИП КОНФІДЕНЦІЙНОСТІ ТА БЕЗПЕКИ</vt:lpstr>
      <vt:lpstr>ПРИНЦИП ДОБРОСОВІСНОСТІ ТА ДОСТОВІРНОСТІ</vt:lpstr>
      <vt:lpstr>ПРИНЦИП ЕТИЧНОСТІ ТА НЕДИСКРИМІНАЦІЇ</vt:lpstr>
      <vt:lpstr>ЗАБОРОНЯЄТЬСЯ ВИКОРИСТАННЯ ТЕХНОЛОГІЇ ШІ ДЛЯ:</vt:lpstr>
      <vt:lpstr>ШІ МОЖЕ ВИКОРИСТОВУВАТИСЯ ДЛЯ ТАКИХ РОБІТ:</vt:lpstr>
      <vt:lpstr>КОДЕКС СУДДІВСЬКОЇ ЕТИКИ (СТАТТЯ 16)  https://zakon.rada.gov.ua/rada/show/n0001415-24#Text</vt:lpstr>
      <vt:lpstr>УХВАЛА АПЕЛЯЦІЙНОЇ ПАЛАТИ ВИЩОГО АНТИКОРУПЦІЙНОГО СУДУ ВІД 01 ВЕРЕСНЯ 2025 РОКУ У СПРАВІ № 991/3222/25 https://reyestr.court.gov.ua/Review/129856098 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579</cp:revision>
  <cp:lastPrinted>2025-12-05T11:35:58Z</cp:lastPrinted>
  <dcterms:created xsi:type="dcterms:W3CDTF">2018-11-30T10:25:38Z</dcterms:created>
  <dcterms:modified xsi:type="dcterms:W3CDTF">2025-12-10T15:48:45Z</dcterms:modified>
</cp:coreProperties>
</file>